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79" r:id="rId4"/>
    <p:sldId id="259" r:id="rId5"/>
    <p:sldId id="260" r:id="rId6"/>
    <p:sldId id="261" r:id="rId7"/>
    <p:sldId id="280" r:id="rId8"/>
    <p:sldId id="262" r:id="rId9"/>
    <p:sldId id="263" r:id="rId10"/>
    <p:sldId id="281" r:id="rId11"/>
    <p:sldId id="264" r:id="rId12"/>
    <p:sldId id="282" r:id="rId13"/>
    <p:sldId id="283" r:id="rId14"/>
    <p:sldId id="265" r:id="rId15"/>
    <p:sldId id="284" r:id="rId16"/>
    <p:sldId id="266" r:id="rId17"/>
    <p:sldId id="267" r:id="rId18"/>
    <p:sldId id="268" r:id="rId19"/>
    <p:sldId id="285" r:id="rId20"/>
    <p:sldId id="269" r:id="rId21"/>
    <p:sldId id="270" r:id="rId22"/>
    <p:sldId id="271" r:id="rId23"/>
    <p:sldId id="272" r:id="rId24"/>
    <p:sldId id="273" r:id="rId25"/>
    <p:sldId id="286" r:id="rId26"/>
    <p:sldId id="274" r:id="rId27"/>
    <p:sldId id="287" r:id="rId28"/>
    <p:sldId id="288" r:id="rId29"/>
    <p:sldId id="275" r:id="rId30"/>
    <p:sldId id="276" r:id="rId31"/>
    <p:sldId id="277" r:id="rId32"/>
    <p:sldId id="289" r:id="rId33"/>
    <p:sldId id="278" r:id="rId34"/>
    <p:sldId id="257" r:id="rId35"/>
    <p:sldId id="290" r:id="rId36"/>
    <p:sldId id="291" r:id="rId3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_rels/data1.xml.rels><?xml version="1.0" encoding="UTF-8" standalone="yes"?>
<Relationships xmlns="http://schemas.openxmlformats.org/package/2006/relationships"><Relationship Id="rId1" Type="http://schemas.openxmlformats.org/officeDocument/2006/relationships/image" Target="../media/image2.png"/></Relationships>
</file>

<file path=ppt/diagrams/_rels/data2.xml.rels><?xml version="1.0" encoding="UTF-8" standalone="yes"?>
<Relationships xmlns="http://schemas.openxmlformats.org/package/2006/relationships"><Relationship Id="rId1" Type="http://schemas.openxmlformats.org/officeDocument/2006/relationships/image" Target="../media/image3.png"/></Relationships>
</file>

<file path=ppt/diagrams/_rels/data4.xml.rels><?xml version="1.0" encoding="UTF-8" standalone="yes"?>
<Relationships xmlns="http://schemas.openxmlformats.org/package/2006/relationships"><Relationship Id="rId1" Type="http://schemas.openxmlformats.org/officeDocument/2006/relationships/image" Target="../media/image4.png"/></Relationships>
</file>

<file path=ppt/diagrams/_rels/data9.xml.rels><?xml version="1.0" encoding="UTF-8" standalone="yes"?>
<Relationships xmlns="http://schemas.openxmlformats.org/package/2006/relationships"><Relationship Id="rId1" Type="http://schemas.openxmlformats.org/officeDocument/2006/relationships/image" Target="../media/image6.png"/></Relationships>
</file>

<file path=ppt/diagrams/_rels/data10.xml.rels><?xml version="1.0" encoding="UTF-8" standalone="yes"?>
<Relationships xmlns="http://schemas.openxmlformats.org/package/2006/relationships"><Relationship Id="rId1" Type="http://schemas.openxmlformats.org/officeDocument/2006/relationships/image" Target="../media/image8.png"/></Relationships>
</file>

<file path=ppt/diagrams/_rels/data11.xml.rels><?xml version="1.0" encoding="UTF-8" standalone="yes"?>
<Relationships xmlns="http://schemas.openxmlformats.org/package/2006/relationships"><Relationship Id="rId1" Type="http://schemas.openxmlformats.org/officeDocument/2006/relationships/image" Target="../media/image10.png"/></Relationships>
</file>

<file path=ppt/diagrams/_rels/data12.xml.rels><?xml version="1.0" encoding="UTF-8" standalone="yes"?>
<Relationships xmlns="http://schemas.openxmlformats.org/package/2006/relationships"><Relationship Id="rId1" Type="http://schemas.openxmlformats.org/officeDocument/2006/relationships/image" Target="../media/image13.png"/></Relationships>
</file>

<file path=ppt/diagrams/_rels/data15.xml.rels><?xml version="1.0" encoding="UTF-8" standalone="yes"?>
<Relationships xmlns="http://schemas.openxmlformats.org/package/2006/relationships"><Relationship Id="rId1" Type="http://schemas.openxmlformats.org/officeDocument/2006/relationships/image" Target="../media/image16.png"/></Relationships>
</file>

<file path=ppt/diagrams/_rels/data18.xml.rels><?xml version="1.0" encoding="UTF-8" standalone="yes"?>
<Relationships xmlns="http://schemas.openxmlformats.org/package/2006/relationships"><Relationship Id="rId1" Type="http://schemas.openxmlformats.org/officeDocument/2006/relationships/image" Target="../media/image20.png"/></Relationships>
</file>

<file path=ppt/diagrams/_rels/data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image" Target="../media/image21.png"/></Relationships>
</file>

<file path=ppt/diagrams/_rels/data20.xml.rels><?xml version="1.0" encoding="UTF-8" standalone="yes"?>
<Relationships xmlns="http://schemas.openxmlformats.org/package/2006/relationships"><Relationship Id="rId1" Type="http://schemas.openxmlformats.org/officeDocument/2006/relationships/image" Target="../media/image23.png"/></Relationships>
</file>

<file path=ppt/diagrams/_rels/data22.xml.rels><?xml version="1.0" encoding="UTF-8" standalone="yes"?>
<Relationships xmlns="http://schemas.openxmlformats.org/package/2006/relationships"><Relationship Id="rId1" Type="http://schemas.openxmlformats.org/officeDocument/2006/relationships/image" Target="../media/image26.png"/></Relationships>
</file>

<file path=ppt/diagrams/_rels/data25.xml.rels><?xml version="1.0" encoding="UTF-8" standalone="yes"?>
<Relationships xmlns="http://schemas.openxmlformats.org/package/2006/relationships"><Relationship Id="rId1" Type="http://schemas.openxmlformats.org/officeDocument/2006/relationships/image" Target="../media/image34.png"/></Relationships>
</file>

<file path=ppt/diagrams/_rels/data26.xml.rels><?xml version="1.0" encoding="UTF-8" standalone="yes"?>
<Relationships xmlns="http://schemas.openxmlformats.org/package/2006/relationships"><Relationship Id="rId1" Type="http://schemas.openxmlformats.org/officeDocument/2006/relationships/image" Target="../media/image36.png"/></Relationships>
</file>

<file path=ppt/diagrams/_rels/data2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image" Target="../media/image37.png"/></Relationships>
</file>

<file path=ppt/diagrams/_rels/data2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image" Target="../media/image39.png"/></Relationships>
</file>

<file path=ppt/diagrams/_rels/drawing1.xml.rels><?xml version="1.0" encoding="UTF-8" standalone="yes"?>
<Relationships xmlns="http://schemas.openxmlformats.org/package/2006/relationships"><Relationship Id="rId1" Type="http://schemas.openxmlformats.org/officeDocument/2006/relationships/image" Target="../media/image2.png"/></Relationships>
</file>

<file path=ppt/diagrams/_rels/drawing2.xml.rels><?xml version="1.0" encoding="UTF-8" standalone="yes"?>
<Relationships xmlns="http://schemas.openxmlformats.org/package/2006/relationships"><Relationship Id="rId1" Type="http://schemas.openxmlformats.org/officeDocument/2006/relationships/image" Target="../media/image3.png"/></Relationships>
</file>

<file path=ppt/diagrams/_rels/drawing4.xml.rels><?xml version="1.0" encoding="UTF-8" standalone="yes"?>
<Relationships xmlns="http://schemas.openxmlformats.org/package/2006/relationships"><Relationship Id="rId1" Type="http://schemas.openxmlformats.org/officeDocument/2006/relationships/image" Target="../media/image4.png"/></Relationships>
</file>

<file path=ppt/diagrams/_rels/drawing9.xml.rels><?xml version="1.0" encoding="UTF-8" standalone="yes"?>
<Relationships xmlns="http://schemas.openxmlformats.org/package/2006/relationships"><Relationship Id="rId1" Type="http://schemas.openxmlformats.org/officeDocument/2006/relationships/image" Target="../media/image6.png"/></Relationships>
</file>

<file path=ppt/diagrams/_rels/drawing10.xml.rels><?xml version="1.0" encoding="UTF-8" standalone="yes"?>
<Relationships xmlns="http://schemas.openxmlformats.org/package/2006/relationships"><Relationship Id="rId1" Type="http://schemas.openxmlformats.org/officeDocument/2006/relationships/image" Target="../media/image8.png"/></Relationships>
</file>

<file path=ppt/diagrams/_rels/drawing11.xml.rels><?xml version="1.0" encoding="UTF-8" standalone="yes"?>
<Relationships xmlns="http://schemas.openxmlformats.org/package/2006/relationships"><Relationship Id="rId1" Type="http://schemas.openxmlformats.org/officeDocument/2006/relationships/image" Target="../media/image10.png"/></Relationships>
</file>

<file path=ppt/diagrams/_rels/drawing12.xml.rels><?xml version="1.0" encoding="UTF-8" standalone="yes"?>
<Relationships xmlns="http://schemas.openxmlformats.org/package/2006/relationships"><Relationship Id="rId1" Type="http://schemas.openxmlformats.org/officeDocument/2006/relationships/image" Target="../media/image13.png"/></Relationships>
</file>

<file path=ppt/diagrams/_rels/drawing15.xml.rels><?xml version="1.0" encoding="UTF-8" standalone="yes"?>
<Relationships xmlns="http://schemas.openxmlformats.org/package/2006/relationships"><Relationship Id="rId1" Type="http://schemas.openxmlformats.org/officeDocument/2006/relationships/image" Target="../media/image16.png"/></Relationships>
</file>

<file path=ppt/diagrams/_rels/drawing18.xml.rels><?xml version="1.0" encoding="UTF-8" standalone="yes"?>
<Relationships xmlns="http://schemas.openxmlformats.org/package/2006/relationships"><Relationship Id="rId1" Type="http://schemas.openxmlformats.org/officeDocument/2006/relationships/image" Target="../media/image20.png"/></Relationships>
</file>

<file path=ppt/diagrams/_rels/drawing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image" Target="../media/image21.png"/></Relationships>
</file>

<file path=ppt/diagrams/_rels/drawing20.xml.rels><?xml version="1.0" encoding="UTF-8" standalone="yes"?>
<Relationships xmlns="http://schemas.openxmlformats.org/package/2006/relationships"><Relationship Id="rId1" Type="http://schemas.openxmlformats.org/officeDocument/2006/relationships/image" Target="../media/image23.png"/></Relationships>
</file>

<file path=ppt/diagrams/_rels/drawing22.xml.rels><?xml version="1.0" encoding="UTF-8" standalone="yes"?>
<Relationships xmlns="http://schemas.openxmlformats.org/package/2006/relationships"><Relationship Id="rId1" Type="http://schemas.openxmlformats.org/officeDocument/2006/relationships/image" Target="../media/image26.png"/></Relationships>
</file>

<file path=ppt/diagrams/_rels/drawing25.xml.rels><?xml version="1.0" encoding="UTF-8" standalone="yes"?>
<Relationships xmlns="http://schemas.openxmlformats.org/package/2006/relationships"><Relationship Id="rId1" Type="http://schemas.openxmlformats.org/officeDocument/2006/relationships/image" Target="../media/image34.png"/></Relationships>
</file>

<file path=ppt/diagrams/_rels/drawing26.xml.rels><?xml version="1.0" encoding="UTF-8" standalone="yes"?>
<Relationships xmlns="http://schemas.openxmlformats.org/package/2006/relationships"><Relationship Id="rId1" Type="http://schemas.openxmlformats.org/officeDocument/2006/relationships/image" Target="../media/image36.png"/></Relationships>
</file>

<file path=ppt/diagrams/_rels/drawing2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image" Target="../media/image37.png"/></Relationships>
</file>

<file path=ppt/diagrams/_rels/drawing2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image" Target="../media/image3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2B877D0-740B-4C96-97A7-5AA002F29306}"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471E6258-F67E-4DFD-B0D1-3CBEC7FD63BE}">
      <dgm:prSet/>
      <dgm:spPr/>
      <dgm:t>
        <a:bodyPr/>
        <a:lstStyle/>
        <a:p>
          <a:pPr rtl="0"/>
          <a:r>
            <a:rPr lang="es-CO" dirty="0" smtClean="0"/>
            <a:t>Los Hijos de Dios están llamados a ser los representantes de Cristo y a mostrar la bondad y misericordia del Señor. </a:t>
          </a:r>
        </a:p>
        <a:p>
          <a:pPr rtl="0"/>
          <a:r>
            <a:rPr lang="es-CO" dirty="0" smtClean="0"/>
            <a:t>Como Jesús nos ha revelado el verdadero carácter del Padre, así debemos nosotros revelar a Cristo a un mundo que no conoce su tierno y compasivo amor, "</a:t>
          </a:r>
          <a:r>
            <a:rPr lang="es-CO" b="1" dirty="0" smtClean="0">
              <a:solidFill>
                <a:srgbClr val="FF0000"/>
              </a:solidFill>
            </a:rPr>
            <a:t>Como tú me enviaste al mundo" dijo Jesús, "así yo los he enviado al mundo.</a:t>
          </a:r>
          <a:r>
            <a:rPr lang="es-CO" dirty="0" smtClean="0"/>
            <a:t>" "Yo en ellos y tú en mí…para que l mundo conozca que tú me enviaste." </a:t>
          </a:r>
          <a:r>
            <a:rPr lang="es-CO" b="1" u="sng" dirty="0" smtClean="0"/>
            <a:t>(Juan 17:18,23). </a:t>
          </a:r>
          <a:endParaRPr lang="es-CO" b="1" u="sng" dirty="0"/>
        </a:p>
      </dgm:t>
    </dgm:pt>
    <dgm:pt modelId="{5911FB18-F0C7-4966-8906-B6CFF616282A}" type="parTrans" cxnId="{52FDD0EB-5307-4B63-A845-03353646C57B}">
      <dgm:prSet/>
      <dgm:spPr/>
      <dgm:t>
        <a:bodyPr/>
        <a:lstStyle/>
        <a:p>
          <a:endParaRPr lang="es-CO"/>
        </a:p>
      </dgm:t>
    </dgm:pt>
    <dgm:pt modelId="{C3FDA226-5547-46D8-B810-20899212E753}" type="sibTrans" cxnId="{52FDD0EB-5307-4B63-A845-03353646C57B}">
      <dgm:prSet/>
      <dgm:spPr/>
      <dgm:t>
        <a:bodyPr/>
        <a:lstStyle/>
        <a:p>
          <a:endParaRPr lang="es-CO"/>
        </a:p>
      </dgm:t>
    </dgm:pt>
    <dgm:pt modelId="{F1336A1B-E77D-49A0-B8B2-1257388C85E5}">
      <dgm:prSet/>
      <dgm:spPr/>
      <dgm:t>
        <a:bodyPr/>
        <a:lstStyle/>
        <a:p>
          <a:pPr rtl="0"/>
          <a:r>
            <a:rPr lang="es-CO" dirty="0" smtClean="0"/>
            <a:t>El apóstol Pablo dice a los discípulos de Jesús: "</a:t>
          </a:r>
          <a:r>
            <a:rPr lang="es-CO" b="1" dirty="0" smtClean="0">
              <a:solidFill>
                <a:srgbClr val="FF0000"/>
              </a:solidFill>
            </a:rPr>
            <a:t>Nuestras cartas sois vosotros," "conocidas y leídas por todos los hombres</a:t>
          </a:r>
          <a:r>
            <a:rPr lang="es-CO" dirty="0" smtClean="0"/>
            <a:t>." </a:t>
          </a:r>
          <a:r>
            <a:rPr lang="es-CO" b="1" u="sng" dirty="0" smtClean="0"/>
            <a:t>(2 Corintios 3:3,2). </a:t>
          </a:r>
          <a:r>
            <a:rPr lang="es-CO" b="1" dirty="0" smtClean="0">
              <a:solidFill>
                <a:srgbClr val="FF0000"/>
              </a:solidFill>
            </a:rPr>
            <a:t>En cada uno de sus hijos el Señor Jesús envía una carta al mundo. </a:t>
          </a:r>
          <a:endParaRPr lang="es-CO" b="1" dirty="0">
            <a:solidFill>
              <a:srgbClr val="FF0000"/>
            </a:solidFill>
          </a:endParaRPr>
        </a:p>
      </dgm:t>
    </dgm:pt>
    <dgm:pt modelId="{7CDCF3ED-1A8A-47D0-B79F-B0258310BA53}" type="parTrans" cxnId="{BD463643-D3CD-48C7-86C3-2A24D7D79888}">
      <dgm:prSet/>
      <dgm:spPr/>
      <dgm:t>
        <a:bodyPr/>
        <a:lstStyle/>
        <a:p>
          <a:endParaRPr lang="es-CO"/>
        </a:p>
      </dgm:t>
    </dgm:pt>
    <dgm:pt modelId="{61D0B0D6-105A-4A1D-B7FA-812D7D9C0095}" type="sibTrans" cxnId="{BD463643-D3CD-48C7-86C3-2A24D7D79888}">
      <dgm:prSet/>
      <dgm:spPr/>
      <dgm:t>
        <a:bodyPr/>
        <a:lstStyle/>
        <a:p>
          <a:endParaRPr lang="es-CO"/>
        </a:p>
      </dgm:t>
    </dgm:pt>
    <dgm:pt modelId="{26A7875D-C683-4136-97CC-52AB2DB926EB}" type="pres">
      <dgm:prSet presAssocID="{E2B877D0-740B-4C96-97A7-5AA002F29306}" presName="Name0" presStyleCnt="0">
        <dgm:presLayoutVars>
          <dgm:chMax val="7"/>
          <dgm:dir/>
          <dgm:animLvl val="lvl"/>
          <dgm:resizeHandles val="exact"/>
        </dgm:presLayoutVars>
      </dgm:prSet>
      <dgm:spPr/>
      <dgm:t>
        <a:bodyPr/>
        <a:lstStyle/>
        <a:p>
          <a:endParaRPr lang="es-CO"/>
        </a:p>
      </dgm:t>
    </dgm:pt>
    <dgm:pt modelId="{1E70CB55-C8E1-4623-9745-191D9FA1D272}" type="pres">
      <dgm:prSet presAssocID="{471E6258-F67E-4DFD-B0D1-3CBEC7FD63BE}" presName="circle1" presStyleLbl="node1" presStyleIdx="0" presStyleCnt="1"/>
      <dgm:spPr>
        <a:blipFill rotWithShape="0">
          <a:blip xmlns:r="http://schemas.openxmlformats.org/officeDocument/2006/relationships" r:embed="rId1"/>
          <a:stretch>
            <a:fillRect/>
          </a:stretch>
        </a:blipFill>
      </dgm:spPr>
    </dgm:pt>
    <dgm:pt modelId="{112DE4B7-9354-4D56-B7ED-508F59DD1AC4}" type="pres">
      <dgm:prSet presAssocID="{471E6258-F67E-4DFD-B0D1-3CBEC7FD63BE}" presName="space" presStyleCnt="0"/>
      <dgm:spPr/>
    </dgm:pt>
    <dgm:pt modelId="{5EBBAD06-3CF4-4E9B-A34F-8452C274FBF8}" type="pres">
      <dgm:prSet presAssocID="{471E6258-F67E-4DFD-B0D1-3CBEC7FD63BE}" presName="rect1" presStyleLbl="alignAcc1" presStyleIdx="0" presStyleCnt="1"/>
      <dgm:spPr/>
      <dgm:t>
        <a:bodyPr/>
        <a:lstStyle/>
        <a:p>
          <a:endParaRPr lang="es-CO"/>
        </a:p>
      </dgm:t>
    </dgm:pt>
    <dgm:pt modelId="{AA81A552-FE89-4C3C-9976-E483D52D8645}" type="pres">
      <dgm:prSet presAssocID="{471E6258-F67E-4DFD-B0D1-3CBEC7FD63BE}" presName="rect1ParTx" presStyleLbl="alignAcc1" presStyleIdx="0" presStyleCnt="1">
        <dgm:presLayoutVars>
          <dgm:chMax val="1"/>
          <dgm:bulletEnabled val="1"/>
        </dgm:presLayoutVars>
      </dgm:prSet>
      <dgm:spPr/>
      <dgm:t>
        <a:bodyPr/>
        <a:lstStyle/>
        <a:p>
          <a:endParaRPr lang="es-CO"/>
        </a:p>
      </dgm:t>
    </dgm:pt>
    <dgm:pt modelId="{43CE5568-5CCD-45EA-B42B-0FB001B188CE}" type="pres">
      <dgm:prSet presAssocID="{471E6258-F67E-4DFD-B0D1-3CBEC7FD63BE}" presName="rect1ChTx" presStyleLbl="alignAcc1" presStyleIdx="0" presStyleCnt="1">
        <dgm:presLayoutVars>
          <dgm:bulletEnabled val="1"/>
        </dgm:presLayoutVars>
      </dgm:prSet>
      <dgm:spPr/>
      <dgm:t>
        <a:bodyPr/>
        <a:lstStyle/>
        <a:p>
          <a:endParaRPr lang="es-CO"/>
        </a:p>
      </dgm:t>
    </dgm:pt>
  </dgm:ptLst>
  <dgm:cxnLst>
    <dgm:cxn modelId="{5EAC0FC7-E686-454A-A4AD-2439A52A0F23}" type="presOf" srcId="{F1336A1B-E77D-49A0-B8B2-1257388C85E5}" destId="{43CE5568-5CCD-45EA-B42B-0FB001B188CE}" srcOrd="0" destOrd="0" presId="urn:microsoft.com/office/officeart/2005/8/layout/target3"/>
    <dgm:cxn modelId="{5409B70C-EEB5-4B65-AE27-78F222B02AD4}" type="presOf" srcId="{471E6258-F67E-4DFD-B0D1-3CBEC7FD63BE}" destId="{5EBBAD06-3CF4-4E9B-A34F-8452C274FBF8}" srcOrd="0" destOrd="0" presId="urn:microsoft.com/office/officeart/2005/8/layout/target3"/>
    <dgm:cxn modelId="{1A61E95D-5F63-4762-B315-24C772691D7B}" type="presOf" srcId="{E2B877D0-740B-4C96-97A7-5AA002F29306}" destId="{26A7875D-C683-4136-97CC-52AB2DB926EB}" srcOrd="0" destOrd="0" presId="urn:microsoft.com/office/officeart/2005/8/layout/target3"/>
    <dgm:cxn modelId="{C03C80BE-421F-40B3-B040-D3E2F4B67F11}" type="presOf" srcId="{471E6258-F67E-4DFD-B0D1-3CBEC7FD63BE}" destId="{AA81A552-FE89-4C3C-9976-E483D52D8645}" srcOrd="1" destOrd="0" presId="urn:microsoft.com/office/officeart/2005/8/layout/target3"/>
    <dgm:cxn modelId="{BD463643-D3CD-48C7-86C3-2A24D7D79888}" srcId="{471E6258-F67E-4DFD-B0D1-3CBEC7FD63BE}" destId="{F1336A1B-E77D-49A0-B8B2-1257388C85E5}" srcOrd="0" destOrd="0" parTransId="{7CDCF3ED-1A8A-47D0-B79F-B0258310BA53}" sibTransId="{61D0B0D6-105A-4A1D-B7FA-812D7D9C0095}"/>
    <dgm:cxn modelId="{52FDD0EB-5307-4B63-A845-03353646C57B}" srcId="{E2B877D0-740B-4C96-97A7-5AA002F29306}" destId="{471E6258-F67E-4DFD-B0D1-3CBEC7FD63BE}" srcOrd="0" destOrd="0" parTransId="{5911FB18-F0C7-4966-8906-B6CFF616282A}" sibTransId="{C3FDA226-5547-46D8-B810-20899212E753}"/>
    <dgm:cxn modelId="{508CCAE2-1925-4555-BB7D-4E7D5D2CBFFD}" type="presParOf" srcId="{26A7875D-C683-4136-97CC-52AB2DB926EB}" destId="{1E70CB55-C8E1-4623-9745-191D9FA1D272}" srcOrd="0" destOrd="0" presId="urn:microsoft.com/office/officeart/2005/8/layout/target3"/>
    <dgm:cxn modelId="{44D7EAB3-5B8F-4A0C-A4C3-BC506DC6E007}" type="presParOf" srcId="{26A7875D-C683-4136-97CC-52AB2DB926EB}" destId="{112DE4B7-9354-4D56-B7ED-508F59DD1AC4}" srcOrd="1" destOrd="0" presId="urn:microsoft.com/office/officeart/2005/8/layout/target3"/>
    <dgm:cxn modelId="{B5913831-36BF-4BD1-B46B-4A6599BE7FDB}" type="presParOf" srcId="{26A7875D-C683-4136-97CC-52AB2DB926EB}" destId="{5EBBAD06-3CF4-4E9B-A34F-8452C274FBF8}" srcOrd="2" destOrd="0" presId="urn:microsoft.com/office/officeart/2005/8/layout/target3"/>
    <dgm:cxn modelId="{58EC9B12-E6C6-4EA9-B858-F093B43D279D}" type="presParOf" srcId="{26A7875D-C683-4136-97CC-52AB2DB926EB}" destId="{AA81A552-FE89-4C3C-9976-E483D52D8645}" srcOrd="3" destOrd="0" presId="urn:microsoft.com/office/officeart/2005/8/layout/target3"/>
    <dgm:cxn modelId="{620BB78B-A033-4DEA-BEAF-D4BC7A856439}" type="presParOf" srcId="{26A7875D-C683-4136-97CC-52AB2DB926EB}" destId="{43CE5568-5CCD-45EA-B42B-0FB001B188CE}"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442DAC6-2820-47FF-83DD-97276B84A7C8}"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E08939B1-1FEA-49B9-B8AF-8A2C717C5CF2}">
      <dgm:prSet/>
      <dgm:spPr/>
      <dgm:t>
        <a:bodyPr/>
        <a:lstStyle/>
        <a:p>
          <a:pPr rtl="0"/>
          <a:r>
            <a:rPr lang="es-CO" b="1" dirty="0" smtClean="0">
              <a:solidFill>
                <a:srgbClr val="FF0000"/>
              </a:solidFill>
            </a:rPr>
            <a:t>Si sois discípulos de Cristo, el envía en vosotros una carta a la familia, al pueblo y a la calle donde vivís</a:t>
          </a:r>
          <a:r>
            <a:rPr lang="es-CO" dirty="0" smtClean="0"/>
            <a:t>. Jesús, que mora en vosotros, desea hablar a los corazones que no le conocen. </a:t>
          </a:r>
          <a:endParaRPr lang="es-CO" dirty="0"/>
        </a:p>
      </dgm:t>
    </dgm:pt>
    <dgm:pt modelId="{5B5F314E-0BB9-452E-A2FF-C059642EC234}" type="parTrans" cxnId="{AF9E6093-EA73-45D0-AB03-554A88163379}">
      <dgm:prSet/>
      <dgm:spPr/>
      <dgm:t>
        <a:bodyPr/>
        <a:lstStyle/>
        <a:p>
          <a:endParaRPr lang="es-CO"/>
        </a:p>
      </dgm:t>
    </dgm:pt>
    <dgm:pt modelId="{AF59EA45-685D-4158-B21B-6A8606A22DB5}" type="sibTrans" cxnId="{AF9E6093-EA73-45D0-AB03-554A88163379}">
      <dgm:prSet/>
      <dgm:spPr/>
      <dgm:t>
        <a:bodyPr/>
        <a:lstStyle/>
        <a:p>
          <a:endParaRPr lang="es-CO"/>
        </a:p>
      </dgm:t>
    </dgm:pt>
    <dgm:pt modelId="{ABC5219A-89EF-43EA-87EC-AABF6033C146}">
      <dgm:prSet/>
      <dgm:spPr/>
      <dgm:t>
        <a:bodyPr/>
        <a:lstStyle/>
        <a:p>
          <a:pPr rtl="0"/>
          <a:r>
            <a:rPr lang="es-CO" dirty="0" smtClean="0"/>
            <a:t>Tal vez no leen la Biblia o no oyen la voz que les habla en sus páginas, ni ven el amor de Dios en sus obras; </a:t>
          </a:r>
          <a:r>
            <a:rPr lang="es-CO" b="1" dirty="0" smtClean="0">
              <a:solidFill>
                <a:srgbClr val="FF0000"/>
              </a:solidFill>
            </a:rPr>
            <a:t>pero si eres un verdadero representante de Cristo, puedes guiarlos a comprender su bondad y ganarlos para amarle y servirle.</a:t>
          </a:r>
          <a:endParaRPr lang="es-CO" b="1" dirty="0">
            <a:solidFill>
              <a:srgbClr val="FF0000"/>
            </a:solidFill>
          </a:endParaRPr>
        </a:p>
      </dgm:t>
    </dgm:pt>
    <dgm:pt modelId="{9C8DE405-C9B0-46E9-816F-8AF7D603352E}" type="parTrans" cxnId="{88611EA8-9416-436F-86BB-D199BBDF86DE}">
      <dgm:prSet/>
      <dgm:spPr/>
      <dgm:t>
        <a:bodyPr/>
        <a:lstStyle/>
        <a:p>
          <a:endParaRPr lang="es-CO"/>
        </a:p>
      </dgm:t>
    </dgm:pt>
    <dgm:pt modelId="{27944AE0-C1E1-43CE-B43F-357E3CAE3B8E}" type="sibTrans" cxnId="{88611EA8-9416-436F-86BB-D199BBDF86DE}">
      <dgm:prSet/>
      <dgm:spPr/>
      <dgm:t>
        <a:bodyPr/>
        <a:lstStyle/>
        <a:p>
          <a:endParaRPr lang="es-CO"/>
        </a:p>
      </dgm:t>
    </dgm:pt>
    <dgm:pt modelId="{7C7945C6-088B-446A-85D8-61957D8D2865}" type="pres">
      <dgm:prSet presAssocID="{F442DAC6-2820-47FF-83DD-97276B84A7C8}" presName="Name0" presStyleCnt="0">
        <dgm:presLayoutVars>
          <dgm:chMax val="7"/>
          <dgm:dir/>
          <dgm:animLvl val="lvl"/>
          <dgm:resizeHandles val="exact"/>
        </dgm:presLayoutVars>
      </dgm:prSet>
      <dgm:spPr/>
      <dgm:t>
        <a:bodyPr/>
        <a:lstStyle/>
        <a:p>
          <a:endParaRPr lang="es-CO"/>
        </a:p>
      </dgm:t>
    </dgm:pt>
    <dgm:pt modelId="{EA373C40-F8A8-449A-9E8F-6FF8C5F365EE}" type="pres">
      <dgm:prSet presAssocID="{E08939B1-1FEA-49B9-B8AF-8A2C717C5CF2}" presName="circle1" presStyleLbl="node1" presStyleIdx="0" presStyleCnt="1"/>
      <dgm:spPr>
        <a:blipFill rotWithShape="0">
          <a:blip xmlns:r="http://schemas.openxmlformats.org/officeDocument/2006/relationships" r:embed="rId1"/>
          <a:stretch>
            <a:fillRect/>
          </a:stretch>
        </a:blipFill>
      </dgm:spPr>
    </dgm:pt>
    <dgm:pt modelId="{BB76FC7E-576C-4CDF-8723-B1FABDC840E8}" type="pres">
      <dgm:prSet presAssocID="{E08939B1-1FEA-49B9-B8AF-8A2C717C5CF2}" presName="space" presStyleCnt="0"/>
      <dgm:spPr/>
    </dgm:pt>
    <dgm:pt modelId="{627A6D26-F736-4A92-863D-2A85B57C2FC3}" type="pres">
      <dgm:prSet presAssocID="{E08939B1-1FEA-49B9-B8AF-8A2C717C5CF2}" presName="rect1" presStyleLbl="alignAcc1" presStyleIdx="0" presStyleCnt="1"/>
      <dgm:spPr/>
      <dgm:t>
        <a:bodyPr/>
        <a:lstStyle/>
        <a:p>
          <a:endParaRPr lang="es-CO"/>
        </a:p>
      </dgm:t>
    </dgm:pt>
    <dgm:pt modelId="{1C63B8CA-7893-466C-877E-8DBECF9B076C}" type="pres">
      <dgm:prSet presAssocID="{E08939B1-1FEA-49B9-B8AF-8A2C717C5CF2}" presName="rect1ParTx" presStyleLbl="alignAcc1" presStyleIdx="0" presStyleCnt="1">
        <dgm:presLayoutVars>
          <dgm:chMax val="1"/>
          <dgm:bulletEnabled val="1"/>
        </dgm:presLayoutVars>
      </dgm:prSet>
      <dgm:spPr/>
      <dgm:t>
        <a:bodyPr/>
        <a:lstStyle/>
        <a:p>
          <a:endParaRPr lang="es-CO"/>
        </a:p>
      </dgm:t>
    </dgm:pt>
    <dgm:pt modelId="{32B6F74E-5904-4E24-8071-4EEDCEB64E67}" type="pres">
      <dgm:prSet presAssocID="{E08939B1-1FEA-49B9-B8AF-8A2C717C5CF2}" presName="rect1ChTx" presStyleLbl="alignAcc1" presStyleIdx="0" presStyleCnt="1">
        <dgm:presLayoutVars>
          <dgm:bulletEnabled val="1"/>
        </dgm:presLayoutVars>
      </dgm:prSet>
      <dgm:spPr/>
      <dgm:t>
        <a:bodyPr/>
        <a:lstStyle/>
        <a:p>
          <a:endParaRPr lang="es-CO"/>
        </a:p>
      </dgm:t>
    </dgm:pt>
  </dgm:ptLst>
  <dgm:cxnLst>
    <dgm:cxn modelId="{461895C4-DF47-433D-8377-8BDA16580EE2}" type="presOf" srcId="{E08939B1-1FEA-49B9-B8AF-8A2C717C5CF2}" destId="{627A6D26-F736-4A92-863D-2A85B57C2FC3}" srcOrd="0" destOrd="0" presId="urn:microsoft.com/office/officeart/2005/8/layout/target3"/>
    <dgm:cxn modelId="{242644B3-471A-404A-8ABD-34170C22B602}" type="presOf" srcId="{ABC5219A-89EF-43EA-87EC-AABF6033C146}" destId="{32B6F74E-5904-4E24-8071-4EEDCEB64E67}" srcOrd="0" destOrd="0" presId="urn:microsoft.com/office/officeart/2005/8/layout/target3"/>
    <dgm:cxn modelId="{88611EA8-9416-436F-86BB-D199BBDF86DE}" srcId="{E08939B1-1FEA-49B9-B8AF-8A2C717C5CF2}" destId="{ABC5219A-89EF-43EA-87EC-AABF6033C146}" srcOrd="0" destOrd="0" parTransId="{9C8DE405-C9B0-46E9-816F-8AF7D603352E}" sibTransId="{27944AE0-C1E1-43CE-B43F-357E3CAE3B8E}"/>
    <dgm:cxn modelId="{C35CD047-6784-4D5A-8516-2BD8DA413B21}" type="presOf" srcId="{E08939B1-1FEA-49B9-B8AF-8A2C717C5CF2}" destId="{1C63B8CA-7893-466C-877E-8DBECF9B076C}" srcOrd="1" destOrd="0" presId="urn:microsoft.com/office/officeart/2005/8/layout/target3"/>
    <dgm:cxn modelId="{AF9E6093-EA73-45D0-AB03-554A88163379}" srcId="{F442DAC6-2820-47FF-83DD-97276B84A7C8}" destId="{E08939B1-1FEA-49B9-B8AF-8A2C717C5CF2}" srcOrd="0" destOrd="0" parTransId="{5B5F314E-0BB9-452E-A2FF-C059642EC234}" sibTransId="{AF59EA45-685D-4158-B21B-6A8606A22DB5}"/>
    <dgm:cxn modelId="{8C5B4A9B-E645-4A59-82B3-087857D2CA70}" type="presOf" srcId="{F442DAC6-2820-47FF-83DD-97276B84A7C8}" destId="{7C7945C6-088B-446A-85D8-61957D8D2865}" srcOrd="0" destOrd="0" presId="urn:microsoft.com/office/officeart/2005/8/layout/target3"/>
    <dgm:cxn modelId="{5C5EE57F-9C0F-4BEB-B6E2-5C729EC59176}" type="presParOf" srcId="{7C7945C6-088B-446A-85D8-61957D8D2865}" destId="{EA373C40-F8A8-449A-9E8F-6FF8C5F365EE}" srcOrd="0" destOrd="0" presId="urn:microsoft.com/office/officeart/2005/8/layout/target3"/>
    <dgm:cxn modelId="{D58FF0ED-D267-4FEC-A8C9-58D546612600}" type="presParOf" srcId="{7C7945C6-088B-446A-85D8-61957D8D2865}" destId="{BB76FC7E-576C-4CDF-8723-B1FABDC840E8}" srcOrd="1" destOrd="0" presId="urn:microsoft.com/office/officeart/2005/8/layout/target3"/>
    <dgm:cxn modelId="{C2AC30A8-ECEE-4FE2-B11C-B46995257049}" type="presParOf" srcId="{7C7945C6-088B-446A-85D8-61957D8D2865}" destId="{627A6D26-F736-4A92-863D-2A85B57C2FC3}" srcOrd="2" destOrd="0" presId="urn:microsoft.com/office/officeart/2005/8/layout/target3"/>
    <dgm:cxn modelId="{0C2987DE-B55F-4489-A8AF-33BD2A48C9C3}" type="presParOf" srcId="{7C7945C6-088B-446A-85D8-61957D8D2865}" destId="{1C63B8CA-7893-466C-877E-8DBECF9B076C}" srcOrd="3" destOrd="0" presId="urn:microsoft.com/office/officeart/2005/8/layout/target3"/>
    <dgm:cxn modelId="{BA9B7D31-A193-4A0C-B13A-2640B88A7AC5}" type="presParOf" srcId="{7C7945C6-088B-446A-85D8-61957D8D2865}" destId="{32B6F74E-5904-4E24-8071-4EEDCEB64E67}"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621FE6A-B8F2-4E79-A904-9F09072A10D3}"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62678765-6C99-4C7A-A210-6D4638B18DF0}">
      <dgm:prSet/>
      <dgm:spPr>
        <a:solidFill>
          <a:schemeClr val="bg2">
            <a:lumMod val="50000"/>
          </a:schemeClr>
        </a:solidFill>
      </dgm:spPr>
      <dgm:t>
        <a:bodyPr/>
        <a:lstStyle/>
        <a:p>
          <a:pPr rtl="0"/>
          <a:r>
            <a:rPr lang="es-CO" dirty="0" smtClean="0"/>
            <a:t>Los cristianos son portadores de luz en el camino del cielo. </a:t>
          </a:r>
        </a:p>
        <a:p>
          <a:pPr rtl="0"/>
          <a:r>
            <a:rPr lang="es-CO" dirty="0" smtClean="0"/>
            <a:t>Tienen que reflejar al mundo la luz del Cristo que brilla sobre ellos. Su vida y su carácter deben ser tales, que por su ejemplo otros puedan tener el concepto correcto de Cristo y de su servicio.</a:t>
          </a:r>
          <a:endParaRPr lang="es-CO" dirty="0"/>
        </a:p>
      </dgm:t>
    </dgm:pt>
    <dgm:pt modelId="{F86095A3-5C56-4829-99CB-0774A23E18AA}" type="parTrans" cxnId="{DF1B0B69-4775-4728-BB3C-D95FFCBF14B2}">
      <dgm:prSet/>
      <dgm:spPr/>
      <dgm:t>
        <a:bodyPr/>
        <a:lstStyle/>
        <a:p>
          <a:endParaRPr lang="es-CO"/>
        </a:p>
      </dgm:t>
    </dgm:pt>
    <dgm:pt modelId="{AE6628D2-CCDF-497A-B762-604DDC83F135}" type="sibTrans" cxnId="{DF1B0B69-4775-4728-BB3C-D95FFCBF14B2}">
      <dgm:prSet/>
      <dgm:spPr/>
      <dgm:t>
        <a:bodyPr/>
        <a:lstStyle/>
        <a:p>
          <a:endParaRPr lang="es-CO"/>
        </a:p>
      </dgm:t>
    </dgm:pt>
    <dgm:pt modelId="{8DC4B348-CFF6-46F4-B7EC-EBA2ED8C7DC9}">
      <dgm:prSet/>
      <dgm:spPr>
        <a:solidFill>
          <a:srgbClr val="00B0F0">
            <a:alpha val="90000"/>
          </a:srgbClr>
        </a:solidFill>
        <a:ln>
          <a:solidFill>
            <a:srgbClr val="FF0000">
              <a:alpha val="90000"/>
            </a:srgbClr>
          </a:solidFill>
        </a:ln>
      </dgm:spPr>
      <dgm:t>
        <a:bodyPr/>
        <a:lstStyle/>
        <a:p>
          <a:pPr rtl="0"/>
          <a:r>
            <a:rPr lang="es-CO" dirty="0" smtClean="0"/>
            <a:t>Si representamos a Cristo debemos hacer que su servicio parezca atractivo, como realmente lo es. </a:t>
          </a:r>
          <a:endParaRPr lang="es-CO" dirty="0"/>
        </a:p>
      </dgm:t>
    </dgm:pt>
    <dgm:pt modelId="{97A292BA-78FA-4946-8F0B-C88B065E69D9}" type="parTrans" cxnId="{223E1005-669F-437C-85E0-4174405954A5}">
      <dgm:prSet/>
      <dgm:spPr/>
      <dgm:t>
        <a:bodyPr/>
        <a:lstStyle/>
        <a:p>
          <a:endParaRPr lang="es-CO"/>
        </a:p>
      </dgm:t>
    </dgm:pt>
    <dgm:pt modelId="{796911A4-57EF-4756-B482-33C3AE233BE6}" type="sibTrans" cxnId="{223E1005-669F-437C-85E0-4174405954A5}">
      <dgm:prSet/>
      <dgm:spPr/>
      <dgm:t>
        <a:bodyPr/>
        <a:lstStyle/>
        <a:p>
          <a:endParaRPr lang="es-CO"/>
        </a:p>
      </dgm:t>
    </dgm:pt>
    <dgm:pt modelId="{B274B554-D192-44C4-88AC-913231CDABE6}">
      <dgm:prSet/>
      <dgm:spPr>
        <a:solidFill>
          <a:srgbClr val="00B0F0">
            <a:alpha val="90000"/>
          </a:srgbClr>
        </a:solidFill>
        <a:ln>
          <a:solidFill>
            <a:srgbClr val="FF0000">
              <a:alpha val="90000"/>
            </a:srgbClr>
          </a:solidFill>
        </a:ln>
      </dgm:spPr>
      <dgm:t>
        <a:bodyPr/>
        <a:lstStyle/>
        <a:p>
          <a:pPr rtl="0"/>
          <a:r>
            <a:rPr lang="es-CO" dirty="0" smtClean="0"/>
            <a:t>Los cristianos que acumulan amarguras y tristezas sobre su alma, murmuran y se quejan, dan a otros una representación falsa de Dios y de la vida cristiana. </a:t>
          </a:r>
          <a:endParaRPr lang="es-CO" dirty="0"/>
        </a:p>
      </dgm:t>
    </dgm:pt>
    <dgm:pt modelId="{66E8CE64-903B-4C18-AB1A-6E65F39AA020}" type="parTrans" cxnId="{6A7882BC-90B6-4FA3-8FC6-0D338F48ED2D}">
      <dgm:prSet/>
      <dgm:spPr/>
      <dgm:t>
        <a:bodyPr/>
        <a:lstStyle/>
        <a:p>
          <a:endParaRPr lang="es-CO"/>
        </a:p>
      </dgm:t>
    </dgm:pt>
    <dgm:pt modelId="{675C5CBA-51AC-4F7C-BE53-7128B90BACD4}" type="sibTrans" cxnId="{6A7882BC-90B6-4FA3-8FC6-0D338F48ED2D}">
      <dgm:prSet/>
      <dgm:spPr/>
      <dgm:t>
        <a:bodyPr/>
        <a:lstStyle/>
        <a:p>
          <a:endParaRPr lang="es-CO"/>
        </a:p>
      </dgm:t>
    </dgm:pt>
    <dgm:pt modelId="{59817F5D-BAD8-47A2-AF4F-7472CF92A6F1}">
      <dgm:prSet/>
      <dgm:spPr>
        <a:solidFill>
          <a:srgbClr val="00B0F0">
            <a:alpha val="90000"/>
          </a:srgbClr>
        </a:solidFill>
        <a:ln>
          <a:solidFill>
            <a:srgbClr val="FF0000">
              <a:alpha val="90000"/>
            </a:srgbClr>
          </a:solidFill>
        </a:ln>
      </dgm:spPr>
      <dgm:t>
        <a:bodyPr/>
        <a:lstStyle/>
        <a:p>
          <a:pPr rtl="0"/>
          <a:r>
            <a:rPr lang="es-CO" dirty="0" smtClean="0"/>
            <a:t>Dan la impresión que Dios no se agrada que sus hijos sean felices, y en esto dan falso testimonio de nuestro Padre celestial.</a:t>
          </a:r>
          <a:endParaRPr lang="es-CO" dirty="0"/>
        </a:p>
      </dgm:t>
    </dgm:pt>
    <dgm:pt modelId="{87D09D4F-7CDC-4ED9-B77F-2A0567C46C72}" type="parTrans" cxnId="{F91F5034-522E-40EC-B5D7-0BD4D8DBA144}">
      <dgm:prSet/>
      <dgm:spPr/>
      <dgm:t>
        <a:bodyPr/>
        <a:lstStyle/>
        <a:p>
          <a:endParaRPr lang="es-CO"/>
        </a:p>
      </dgm:t>
    </dgm:pt>
    <dgm:pt modelId="{FAA049D6-B557-4662-92F7-D62ACB48670D}" type="sibTrans" cxnId="{F91F5034-522E-40EC-B5D7-0BD4D8DBA144}">
      <dgm:prSet/>
      <dgm:spPr/>
      <dgm:t>
        <a:bodyPr/>
        <a:lstStyle/>
        <a:p>
          <a:endParaRPr lang="es-CO"/>
        </a:p>
      </dgm:t>
    </dgm:pt>
    <dgm:pt modelId="{2F663424-1A3E-4A21-837E-0BC19932F8F0}" type="pres">
      <dgm:prSet presAssocID="{D621FE6A-B8F2-4E79-A904-9F09072A10D3}" presName="Name0" presStyleCnt="0">
        <dgm:presLayoutVars>
          <dgm:dir/>
          <dgm:animLvl val="lvl"/>
          <dgm:resizeHandles val="exact"/>
        </dgm:presLayoutVars>
      </dgm:prSet>
      <dgm:spPr/>
      <dgm:t>
        <a:bodyPr/>
        <a:lstStyle/>
        <a:p>
          <a:endParaRPr lang="es-CO"/>
        </a:p>
      </dgm:t>
    </dgm:pt>
    <dgm:pt modelId="{C704544E-8F0D-44B2-BDAE-029EEAFA43D2}" type="pres">
      <dgm:prSet presAssocID="{62678765-6C99-4C7A-A210-6D4638B18DF0}" presName="linNode" presStyleCnt="0"/>
      <dgm:spPr/>
    </dgm:pt>
    <dgm:pt modelId="{F5AC260E-F6B6-4FC5-B19B-872A9F2090ED}" type="pres">
      <dgm:prSet presAssocID="{62678765-6C99-4C7A-A210-6D4638B18DF0}" presName="parentText" presStyleLbl="node1" presStyleIdx="0" presStyleCnt="1">
        <dgm:presLayoutVars>
          <dgm:chMax val="1"/>
          <dgm:bulletEnabled val="1"/>
        </dgm:presLayoutVars>
      </dgm:prSet>
      <dgm:spPr/>
      <dgm:t>
        <a:bodyPr/>
        <a:lstStyle/>
        <a:p>
          <a:endParaRPr lang="es-CO"/>
        </a:p>
      </dgm:t>
    </dgm:pt>
    <dgm:pt modelId="{946065FB-46D0-43D0-963E-843B45C82B86}" type="pres">
      <dgm:prSet presAssocID="{62678765-6C99-4C7A-A210-6D4638B18DF0}" presName="descendantText" presStyleLbl="alignAccFollowNode1" presStyleIdx="0" presStyleCnt="1">
        <dgm:presLayoutVars>
          <dgm:bulletEnabled val="1"/>
        </dgm:presLayoutVars>
      </dgm:prSet>
      <dgm:spPr/>
      <dgm:t>
        <a:bodyPr/>
        <a:lstStyle/>
        <a:p>
          <a:endParaRPr lang="es-CO"/>
        </a:p>
      </dgm:t>
    </dgm:pt>
  </dgm:ptLst>
  <dgm:cxnLst>
    <dgm:cxn modelId="{924C20D6-9977-4B57-87F2-4841B75FA67A}" type="presOf" srcId="{B274B554-D192-44C4-88AC-913231CDABE6}" destId="{946065FB-46D0-43D0-963E-843B45C82B86}" srcOrd="0" destOrd="1" presId="urn:microsoft.com/office/officeart/2005/8/layout/vList5"/>
    <dgm:cxn modelId="{574E3C7A-795F-464E-B467-313C35F077C0}" type="presOf" srcId="{62678765-6C99-4C7A-A210-6D4638B18DF0}" destId="{F5AC260E-F6B6-4FC5-B19B-872A9F2090ED}" srcOrd="0" destOrd="0" presId="urn:microsoft.com/office/officeart/2005/8/layout/vList5"/>
    <dgm:cxn modelId="{C4859EDC-52C2-43D4-819F-1A730EB2188F}" type="presOf" srcId="{D621FE6A-B8F2-4E79-A904-9F09072A10D3}" destId="{2F663424-1A3E-4A21-837E-0BC19932F8F0}" srcOrd="0" destOrd="0" presId="urn:microsoft.com/office/officeart/2005/8/layout/vList5"/>
    <dgm:cxn modelId="{223E1005-669F-437C-85E0-4174405954A5}" srcId="{62678765-6C99-4C7A-A210-6D4638B18DF0}" destId="{8DC4B348-CFF6-46F4-B7EC-EBA2ED8C7DC9}" srcOrd="0" destOrd="0" parTransId="{97A292BA-78FA-4946-8F0B-C88B065E69D9}" sibTransId="{796911A4-57EF-4756-B482-33C3AE233BE6}"/>
    <dgm:cxn modelId="{19140722-7A29-45C4-88DE-8D5AB6D49F53}" type="presOf" srcId="{8DC4B348-CFF6-46F4-B7EC-EBA2ED8C7DC9}" destId="{946065FB-46D0-43D0-963E-843B45C82B86}" srcOrd="0" destOrd="0" presId="urn:microsoft.com/office/officeart/2005/8/layout/vList5"/>
    <dgm:cxn modelId="{F91F5034-522E-40EC-B5D7-0BD4D8DBA144}" srcId="{62678765-6C99-4C7A-A210-6D4638B18DF0}" destId="{59817F5D-BAD8-47A2-AF4F-7472CF92A6F1}" srcOrd="2" destOrd="0" parTransId="{87D09D4F-7CDC-4ED9-B77F-2A0567C46C72}" sibTransId="{FAA049D6-B557-4662-92F7-D62ACB48670D}"/>
    <dgm:cxn modelId="{6A7882BC-90B6-4FA3-8FC6-0D338F48ED2D}" srcId="{62678765-6C99-4C7A-A210-6D4638B18DF0}" destId="{B274B554-D192-44C4-88AC-913231CDABE6}" srcOrd="1" destOrd="0" parTransId="{66E8CE64-903B-4C18-AB1A-6E65F39AA020}" sibTransId="{675C5CBA-51AC-4F7C-BE53-7128B90BACD4}"/>
    <dgm:cxn modelId="{DF1B0B69-4775-4728-BB3C-D95FFCBF14B2}" srcId="{D621FE6A-B8F2-4E79-A904-9F09072A10D3}" destId="{62678765-6C99-4C7A-A210-6D4638B18DF0}" srcOrd="0" destOrd="0" parTransId="{F86095A3-5C56-4829-99CB-0774A23E18AA}" sibTransId="{AE6628D2-CCDF-497A-B762-604DDC83F135}"/>
    <dgm:cxn modelId="{FA29F86F-86B3-40AD-BEA6-6218A0D78A34}" type="presOf" srcId="{59817F5D-BAD8-47A2-AF4F-7472CF92A6F1}" destId="{946065FB-46D0-43D0-963E-843B45C82B86}" srcOrd="0" destOrd="2" presId="urn:microsoft.com/office/officeart/2005/8/layout/vList5"/>
    <dgm:cxn modelId="{DB81A495-B880-4DFF-A3B7-091E0412263D}" type="presParOf" srcId="{2F663424-1A3E-4A21-837E-0BC19932F8F0}" destId="{C704544E-8F0D-44B2-BDAE-029EEAFA43D2}" srcOrd="0" destOrd="0" presId="urn:microsoft.com/office/officeart/2005/8/layout/vList5"/>
    <dgm:cxn modelId="{9DBEDDC9-B724-4073-8094-2232960582B0}" type="presParOf" srcId="{C704544E-8F0D-44B2-BDAE-029EEAFA43D2}" destId="{F5AC260E-F6B6-4FC5-B19B-872A9F2090ED}" srcOrd="0" destOrd="0" presId="urn:microsoft.com/office/officeart/2005/8/layout/vList5"/>
    <dgm:cxn modelId="{D8D1DAA6-15EE-4BE2-8CC9-E6DED9FE55F1}" type="presParOf" srcId="{C704544E-8F0D-44B2-BDAE-029EEAFA43D2}" destId="{946065FB-46D0-43D0-963E-843B45C82B8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F5CD604-F1A7-4493-B3AA-97232EEA7A90}"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F8A7F7CC-F2FC-4860-BF14-EEA7F3D76EED}">
      <dgm:prSet/>
      <dgm:spPr/>
      <dgm:t>
        <a:bodyPr/>
        <a:lstStyle/>
        <a:p>
          <a:pPr rtl="0"/>
          <a:r>
            <a:rPr lang="es-CO" b="0" dirty="0" smtClean="0">
              <a:solidFill>
                <a:srgbClr val="FF0000"/>
              </a:solidFill>
            </a:rPr>
            <a:t>Satanás triunfa cuando puede inducir a los hijos de Dios a la incredulidad y al desaliento. Se regocija cuando nos ve desconfiar de Dios dudando de su buena voluntad y poder para salvarnos. </a:t>
          </a:r>
        </a:p>
        <a:p>
          <a:pPr rtl="0"/>
          <a:r>
            <a:rPr lang="es-CO" b="0" dirty="0" smtClean="0">
              <a:solidFill>
                <a:schemeClr val="tx1"/>
              </a:solidFill>
            </a:rPr>
            <a:t>Le agrada hacernos sentir que el Señor nos hará dañó por sus providencias. Es la obra de Satanás representar a Dios falto de compasión y piedad. Tergiversa la verdad acerca de él. </a:t>
          </a:r>
          <a:endParaRPr lang="es-CO" b="0" dirty="0">
            <a:solidFill>
              <a:schemeClr val="tx1"/>
            </a:solidFill>
          </a:endParaRPr>
        </a:p>
      </dgm:t>
    </dgm:pt>
    <dgm:pt modelId="{FD413430-4FE1-4244-B0C3-C229DE7E9F5D}" type="parTrans" cxnId="{6762AE5D-16AA-4C05-9F63-37818889340B}">
      <dgm:prSet/>
      <dgm:spPr/>
      <dgm:t>
        <a:bodyPr/>
        <a:lstStyle/>
        <a:p>
          <a:endParaRPr lang="es-CO"/>
        </a:p>
      </dgm:t>
    </dgm:pt>
    <dgm:pt modelId="{9869218D-11D2-4144-8358-63A7CDFAFE53}" type="sibTrans" cxnId="{6762AE5D-16AA-4C05-9F63-37818889340B}">
      <dgm:prSet/>
      <dgm:spPr/>
      <dgm:t>
        <a:bodyPr/>
        <a:lstStyle/>
        <a:p>
          <a:endParaRPr lang="es-CO"/>
        </a:p>
      </dgm:t>
    </dgm:pt>
    <dgm:pt modelId="{FD7F86E4-3EAE-40F8-AD65-4277B1F813C0}">
      <dgm:prSet/>
      <dgm:spPr/>
      <dgm:t>
        <a:bodyPr/>
        <a:lstStyle/>
        <a:p>
          <a:pPr rtl="0"/>
          <a:r>
            <a:rPr lang="es-CO" dirty="0" smtClean="0"/>
            <a:t>Llena la imaginación con ideas falsas concernientes a Dios y muy a menudo en vez de deleitarnos en la verdad acerca de nuestro Padre celestial, fijamos nuestros pensamientos en las tergiversaciones de Satanás y deshonramos a Dios murmurando contra él. </a:t>
          </a:r>
          <a:endParaRPr lang="es-CO" dirty="0"/>
        </a:p>
      </dgm:t>
    </dgm:pt>
    <dgm:pt modelId="{F47036F6-F825-435F-AC9D-24DC50B2656D}" type="parTrans" cxnId="{EBFE36A3-CC1E-4D99-AF22-781CF14FDD4A}">
      <dgm:prSet/>
      <dgm:spPr/>
      <dgm:t>
        <a:bodyPr/>
        <a:lstStyle/>
        <a:p>
          <a:endParaRPr lang="es-CO"/>
        </a:p>
      </dgm:t>
    </dgm:pt>
    <dgm:pt modelId="{67052A00-730D-40DA-BCF5-5FC94F4F2BA3}" type="sibTrans" cxnId="{EBFE36A3-CC1E-4D99-AF22-781CF14FDD4A}">
      <dgm:prSet/>
      <dgm:spPr/>
      <dgm:t>
        <a:bodyPr/>
        <a:lstStyle/>
        <a:p>
          <a:endParaRPr lang="es-CO"/>
        </a:p>
      </dgm:t>
    </dgm:pt>
    <dgm:pt modelId="{7FFB0A9B-1964-4899-8F79-2BEACE1BD9AE}">
      <dgm:prSet/>
      <dgm:spPr/>
      <dgm:t>
        <a:bodyPr/>
        <a:lstStyle/>
        <a:p>
          <a:pPr rtl="0"/>
          <a:r>
            <a:rPr lang="es-CO" b="1" dirty="0" smtClean="0">
              <a:solidFill>
                <a:srgbClr val="FF0000"/>
              </a:solidFill>
            </a:rPr>
            <a:t>Satanás trata de hacer la vida religiosa una vida de tinieblas. Desea hacerla aparecer penosa y difícil, y cuando el cristiano presenta en su propia vida esta forma de religión, por su incredulidad secunda la falsedad de Satanás.</a:t>
          </a:r>
          <a:endParaRPr lang="es-CO" b="1" dirty="0">
            <a:solidFill>
              <a:srgbClr val="FF0000"/>
            </a:solidFill>
          </a:endParaRPr>
        </a:p>
      </dgm:t>
    </dgm:pt>
    <dgm:pt modelId="{4038C6F8-3755-4D11-BA5F-3CC57E069E7B}" type="parTrans" cxnId="{519781A0-C598-4E83-A1A0-BBB665D40146}">
      <dgm:prSet/>
      <dgm:spPr/>
      <dgm:t>
        <a:bodyPr/>
        <a:lstStyle/>
        <a:p>
          <a:endParaRPr lang="es-CO"/>
        </a:p>
      </dgm:t>
    </dgm:pt>
    <dgm:pt modelId="{03D616F8-380A-4BB9-B48A-104755C18173}" type="sibTrans" cxnId="{519781A0-C598-4E83-A1A0-BBB665D40146}">
      <dgm:prSet/>
      <dgm:spPr/>
      <dgm:t>
        <a:bodyPr/>
        <a:lstStyle/>
        <a:p>
          <a:endParaRPr lang="es-CO"/>
        </a:p>
      </dgm:t>
    </dgm:pt>
    <dgm:pt modelId="{EAD13AC2-D418-4281-A300-A1543D784099}" type="pres">
      <dgm:prSet presAssocID="{1F5CD604-F1A7-4493-B3AA-97232EEA7A90}" presName="Name0" presStyleCnt="0">
        <dgm:presLayoutVars>
          <dgm:chMax val="7"/>
          <dgm:dir/>
          <dgm:animLvl val="lvl"/>
          <dgm:resizeHandles val="exact"/>
        </dgm:presLayoutVars>
      </dgm:prSet>
      <dgm:spPr/>
      <dgm:t>
        <a:bodyPr/>
        <a:lstStyle/>
        <a:p>
          <a:endParaRPr lang="es-CO"/>
        </a:p>
      </dgm:t>
    </dgm:pt>
    <dgm:pt modelId="{E2E32573-734B-44C6-A2D8-C7B06C0A013B}" type="pres">
      <dgm:prSet presAssocID="{F8A7F7CC-F2FC-4860-BF14-EEA7F3D76EED}" presName="circle1" presStyleLbl="node1" presStyleIdx="0" presStyleCnt="1"/>
      <dgm:spPr>
        <a:blipFill rotWithShape="0">
          <a:blip xmlns:r="http://schemas.openxmlformats.org/officeDocument/2006/relationships" r:embed="rId1"/>
          <a:stretch>
            <a:fillRect/>
          </a:stretch>
        </a:blipFill>
      </dgm:spPr>
    </dgm:pt>
    <dgm:pt modelId="{E6A912D7-D825-468E-923C-A4261F653492}" type="pres">
      <dgm:prSet presAssocID="{F8A7F7CC-F2FC-4860-BF14-EEA7F3D76EED}" presName="space" presStyleCnt="0"/>
      <dgm:spPr/>
    </dgm:pt>
    <dgm:pt modelId="{8624495B-3300-49CE-8ED6-98F47E2720B7}" type="pres">
      <dgm:prSet presAssocID="{F8A7F7CC-F2FC-4860-BF14-EEA7F3D76EED}" presName="rect1" presStyleLbl="alignAcc1" presStyleIdx="0" presStyleCnt="1"/>
      <dgm:spPr/>
      <dgm:t>
        <a:bodyPr/>
        <a:lstStyle/>
        <a:p>
          <a:endParaRPr lang="es-CO"/>
        </a:p>
      </dgm:t>
    </dgm:pt>
    <dgm:pt modelId="{33A391F8-D581-41F6-A467-79081D7CD27D}" type="pres">
      <dgm:prSet presAssocID="{F8A7F7CC-F2FC-4860-BF14-EEA7F3D76EED}" presName="rect1ParTx" presStyleLbl="alignAcc1" presStyleIdx="0" presStyleCnt="1">
        <dgm:presLayoutVars>
          <dgm:chMax val="1"/>
          <dgm:bulletEnabled val="1"/>
        </dgm:presLayoutVars>
      </dgm:prSet>
      <dgm:spPr/>
      <dgm:t>
        <a:bodyPr/>
        <a:lstStyle/>
        <a:p>
          <a:endParaRPr lang="es-CO"/>
        </a:p>
      </dgm:t>
    </dgm:pt>
    <dgm:pt modelId="{1AD2200B-0931-41A8-BFD7-2BE5F3608D10}" type="pres">
      <dgm:prSet presAssocID="{F8A7F7CC-F2FC-4860-BF14-EEA7F3D76EED}" presName="rect1ChTx" presStyleLbl="alignAcc1" presStyleIdx="0" presStyleCnt="1">
        <dgm:presLayoutVars>
          <dgm:bulletEnabled val="1"/>
        </dgm:presLayoutVars>
      </dgm:prSet>
      <dgm:spPr/>
      <dgm:t>
        <a:bodyPr/>
        <a:lstStyle/>
        <a:p>
          <a:endParaRPr lang="es-CO"/>
        </a:p>
      </dgm:t>
    </dgm:pt>
  </dgm:ptLst>
  <dgm:cxnLst>
    <dgm:cxn modelId="{6762AE5D-16AA-4C05-9F63-37818889340B}" srcId="{1F5CD604-F1A7-4493-B3AA-97232EEA7A90}" destId="{F8A7F7CC-F2FC-4860-BF14-EEA7F3D76EED}" srcOrd="0" destOrd="0" parTransId="{FD413430-4FE1-4244-B0C3-C229DE7E9F5D}" sibTransId="{9869218D-11D2-4144-8358-63A7CDFAFE53}"/>
    <dgm:cxn modelId="{3A5B4E57-1A2D-45D2-BAB9-7C7C62DC9D70}" type="presOf" srcId="{1F5CD604-F1A7-4493-B3AA-97232EEA7A90}" destId="{EAD13AC2-D418-4281-A300-A1543D784099}" srcOrd="0" destOrd="0" presId="urn:microsoft.com/office/officeart/2005/8/layout/target3"/>
    <dgm:cxn modelId="{EBFE36A3-CC1E-4D99-AF22-781CF14FDD4A}" srcId="{F8A7F7CC-F2FC-4860-BF14-EEA7F3D76EED}" destId="{FD7F86E4-3EAE-40F8-AD65-4277B1F813C0}" srcOrd="0" destOrd="0" parTransId="{F47036F6-F825-435F-AC9D-24DC50B2656D}" sibTransId="{67052A00-730D-40DA-BCF5-5FC94F4F2BA3}"/>
    <dgm:cxn modelId="{E51A67DF-56C4-4014-990A-D01652DBAF3F}" type="presOf" srcId="{F8A7F7CC-F2FC-4860-BF14-EEA7F3D76EED}" destId="{8624495B-3300-49CE-8ED6-98F47E2720B7}" srcOrd="0" destOrd="0" presId="urn:microsoft.com/office/officeart/2005/8/layout/target3"/>
    <dgm:cxn modelId="{9562A857-5297-4DC4-8988-E8B1DD58EC3E}" type="presOf" srcId="{F8A7F7CC-F2FC-4860-BF14-EEA7F3D76EED}" destId="{33A391F8-D581-41F6-A467-79081D7CD27D}" srcOrd="1" destOrd="0" presId="urn:microsoft.com/office/officeart/2005/8/layout/target3"/>
    <dgm:cxn modelId="{3D021AAD-540D-4CA4-99D8-9D77C4550CEB}" type="presOf" srcId="{7FFB0A9B-1964-4899-8F79-2BEACE1BD9AE}" destId="{1AD2200B-0931-41A8-BFD7-2BE5F3608D10}" srcOrd="0" destOrd="1" presId="urn:microsoft.com/office/officeart/2005/8/layout/target3"/>
    <dgm:cxn modelId="{519781A0-C598-4E83-A1A0-BBB665D40146}" srcId="{F8A7F7CC-F2FC-4860-BF14-EEA7F3D76EED}" destId="{7FFB0A9B-1964-4899-8F79-2BEACE1BD9AE}" srcOrd="1" destOrd="0" parTransId="{4038C6F8-3755-4D11-BA5F-3CC57E069E7B}" sibTransId="{03D616F8-380A-4BB9-B48A-104755C18173}"/>
    <dgm:cxn modelId="{8004063E-7BEC-4F31-9EE9-FB6A3ABA454F}" type="presOf" srcId="{FD7F86E4-3EAE-40F8-AD65-4277B1F813C0}" destId="{1AD2200B-0931-41A8-BFD7-2BE5F3608D10}" srcOrd="0" destOrd="0" presId="urn:microsoft.com/office/officeart/2005/8/layout/target3"/>
    <dgm:cxn modelId="{7E88B2C5-0D42-4E2B-9F00-F3DFF95E97C6}" type="presParOf" srcId="{EAD13AC2-D418-4281-A300-A1543D784099}" destId="{E2E32573-734B-44C6-A2D8-C7B06C0A013B}" srcOrd="0" destOrd="0" presId="urn:microsoft.com/office/officeart/2005/8/layout/target3"/>
    <dgm:cxn modelId="{70436DB1-33B4-449B-B20F-27353948A19D}" type="presParOf" srcId="{EAD13AC2-D418-4281-A300-A1543D784099}" destId="{E6A912D7-D825-468E-923C-A4261F653492}" srcOrd="1" destOrd="0" presId="urn:microsoft.com/office/officeart/2005/8/layout/target3"/>
    <dgm:cxn modelId="{43E190B2-55E0-40F9-886D-1F639E0201A1}" type="presParOf" srcId="{EAD13AC2-D418-4281-A300-A1543D784099}" destId="{8624495B-3300-49CE-8ED6-98F47E2720B7}" srcOrd="2" destOrd="0" presId="urn:microsoft.com/office/officeart/2005/8/layout/target3"/>
    <dgm:cxn modelId="{19A220B8-C29C-4AC2-B45B-5B000A4033B2}" type="presParOf" srcId="{EAD13AC2-D418-4281-A300-A1543D784099}" destId="{33A391F8-D581-41F6-A467-79081D7CD27D}" srcOrd="3" destOrd="0" presId="urn:microsoft.com/office/officeart/2005/8/layout/target3"/>
    <dgm:cxn modelId="{DBD6BBFF-694B-43BE-B89D-251F983C1376}" type="presParOf" srcId="{EAD13AC2-D418-4281-A300-A1543D784099}" destId="{1AD2200B-0931-41A8-BFD7-2BE5F3608D10}"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3BF5525-07DA-4491-B5E3-07D4E5C3580B}"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BFCC0398-6F92-4137-B716-916CE8FC37BE}">
      <dgm:prSet custT="1"/>
      <dgm:spPr>
        <a:ln>
          <a:solidFill>
            <a:srgbClr val="FF0000"/>
          </a:solidFill>
        </a:ln>
      </dgm:spPr>
      <dgm:t>
        <a:bodyPr/>
        <a:lstStyle/>
        <a:p>
          <a:pPr rtl="0"/>
          <a:r>
            <a:rPr lang="es-CO" sz="3200" dirty="0" smtClean="0"/>
            <a:t>Muchos, al recorrer el sendero de la vida, viven de sus errores, fracasos y desengaños y sus corazones están llenos de amargura y desaliento. </a:t>
          </a:r>
          <a:endParaRPr lang="es-CO" sz="3200" dirty="0"/>
        </a:p>
      </dgm:t>
    </dgm:pt>
    <dgm:pt modelId="{DE09D221-CBF0-45B8-A6AE-21485669A98E}" type="parTrans" cxnId="{FF7F44D5-1535-40EF-8C7D-B8F65191205F}">
      <dgm:prSet/>
      <dgm:spPr/>
      <dgm:t>
        <a:bodyPr/>
        <a:lstStyle/>
        <a:p>
          <a:endParaRPr lang="es-CO"/>
        </a:p>
      </dgm:t>
    </dgm:pt>
    <dgm:pt modelId="{F0738B3D-41C0-4AED-9599-150CD0B4E823}" type="sibTrans" cxnId="{FF7F44D5-1535-40EF-8C7D-B8F65191205F}">
      <dgm:prSet/>
      <dgm:spPr/>
      <dgm:t>
        <a:bodyPr/>
        <a:lstStyle/>
        <a:p>
          <a:endParaRPr lang="es-CO"/>
        </a:p>
      </dgm:t>
    </dgm:pt>
    <dgm:pt modelId="{CC62B487-7CA1-46F0-9488-4B9EA935C6B2}">
      <dgm:prSet custT="1"/>
      <dgm:spPr>
        <a:ln>
          <a:solidFill>
            <a:srgbClr val="FF0000"/>
          </a:solidFill>
        </a:ln>
      </dgm:spPr>
      <dgm:t>
        <a:bodyPr/>
        <a:lstStyle/>
        <a:p>
          <a:pPr rtl="0"/>
          <a:r>
            <a:rPr lang="es-CO" sz="2400" dirty="0" smtClean="0"/>
            <a:t>Mientras estuve en Europa, una hermana que estaba haciendo esto y que se sentía muy angustiada me escribió pidiéndome un consejo que la animara. Leí su carta, y a la noche siguiente soñé que estaba en un jardín, y uno que parecía ser el dueño de jardín me guiaba por los senderos. </a:t>
          </a:r>
          <a:endParaRPr lang="es-CO" sz="2400" dirty="0"/>
        </a:p>
      </dgm:t>
    </dgm:pt>
    <dgm:pt modelId="{B1BB7EF8-D1AA-4C9E-915C-F9D3776401AF}" type="parTrans" cxnId="{31AC9308-AC19-467D-B7C6-B3ADD628748A}">
      <dgm:prSet/>
      <dgm:spPr/>
      <dgm:t>
        <a:bodyPr/>
        <a:lstStyle/>
        <a:p>
          <a:endParaRPr lang="es-CO"/>
        </a:p>
      </dgm:t>
    </dgm:pt>
    <dgm:pt modelId="{E14D602A-0F9B-4E93-88BF-34FCEF354D8E}" type="sibTrans" cxnId="{31AC9308-AC19-467D-B7C6-B3ADD628748A}">
      <dgm:prSet/>
      <dgm:spPr/>
      <dgm:t>
        <a:bodyPr/>
        <a:lstStyle/>
        <a:p>
          <a:endParaRPr lang="es-CO"/>
        </a:p>
      </dgm:t>
    </dgm:pt>
    <dgm:pt modelId="{A2BDB913-538F-4361-BEF3-F6EC0408E96F}" type="pres">
      <dgm:prSet presAssocID="{E3BF5525-07DA-4491-B5E3-07D4E5C3580B}" presName="compositeShape" presStyleCnt="0">
        <dgm:presLayoutVars>
          <dgm:dir/>
          <dgm:resizeHandles/>
        </dgm:presLayoutVars>
      </dgm:prSet>
      <dgm:spPr/>
      <dgm:t>
        <a:bodyPr/>
        <a:lstStyle/>
        <a:p>
          <a:endParaRPr lang="es-CO"/>
        </a:p>
      </dgm:t>
    </dgm:pt>
    <dgm:pt modelId="{F9DAB1E2-8EF8-4B8F-946B-9CEC97544BDA}" type="pres">
      <dgm:prSet presAssocID="{E3BF5525-07DA-4491-B5E3-07D4E5C3580B}" presName="pyramid" presStyleLbl="node1" presStyleIdx="0" presStyleCnt="1"/>
      <dgm:spPr>
        <a:solidFill>
          <a:schemeClr val="accent6">
            <a:lumMod val="75000"/>
          </a:schemeClr>
        </a:solidFill>
      </dgm:spPr>
    </dgm:pt>
    <dgm:pt modelId="{F209BE78-B7B2-4B6A-9DC4-8C0235B11009}" type="pres">
      <dgm:prSet presAssocID="{E3BF5525-07DA-4491-B5E3-07D4E5C3580B}" presName="theList" presStyleCnt="0"/>
      <dgm:spPr/>
    </dgm:pt>
    <dgm:pt modelId="{69CAFC9A-635B-4AE9-A028-61631D0374CF}" type="pres">
      <dgm:prSet presAssocID="{BFCC0398-6F92-4137-B716-916CE8FC37BE}" presName="aNode" presStyleLbl="fgAcc1" presStyleIdx="0" presStyleCnt="1" custScaleX="214423">
        <dgm:presLayoutVars>
          <dgm:bulletEnabled val="1"/>
        </dgm:presLayoutVars>
      </dgm:prSet>
      <dgm:spPr/>
      <dgm:t>
        <a:bodyPr/>
        <a:lstStyle/>
        <a:p>
          <a:endParaRPr lang="es-CO"/>
        </a:p>
      </dgm:t>
    </dgm:pt>
    <dgm:pt modelId="{426C6C6D-1CAF-4891-BBBA-1570716F7C75}" type="pres">
      <dgm:prSet presAssocID="{BFCC0398-6F92-4137-B716-916CE8FC37BE}" presName="aSpace" presStyleCnt="0"/>
      <dgm:spPr/>
    </dgm:pt>
  </dgm:ptLst>
  <dgm:cxnLst>
    <dgm:cxn modelId="{FF7F44D5-1535-40EF-8C7D-B8F65191205F}" srcId="{E3BF5525-07DA-4491-B5E3-07D4E5C3580B}" destId="{BFCC0398-6F92-4137-B716-916CE8FC37BE}" srcOrd="0" destOrd="0" parTransId="{DE09D221-CBF0-45B8-A6AE-21485669A98E}" sibTransId="{F0738B3D-41C0-4AED-9599-150CD0B4E823}"/>
    <dgm:cxn modelId="{748E7523-5A13-4540-80FC-927627A19A50}" type="presOf" srcId="{CC62B487-7CA1-46F0-9488-4B9EA935C6B2}" destId="{69CAFC9A-635B-4AE9-A028-61631D0374CF}" srcOrd="0" destOrd="1" presId="urn:microsoft.com/office/officeart/2005/8/layout/pyramid2"/>
    <dgm:cxn modelId="{31AC9308-AC19-467D-B7C6-B3ADD628748A}" srcId="{BFCC0398-6F92-4137-B716-916CE8FC37BE}" destId="{CC62B487-7CA1-46F0-9488-4B9EA935C6B2}" srcOrd="0" destOrd="0" parTransId="{B1BB7EF8-D1AA-4C9E-915C-F9D3776401AF}" sibTransId="{E14D602A-0F9B-4E93-88BF-34FCEF354D8E}"/>
    <dgm:cxn modelId="{EF16318B-11D2-4FB5-B375-3BE6A2CE6187}" type="presOf" srcId="{BFCC0398-6F92-4137-B716-916CE8FC37BE}" destId="{69CAFC9A-635B-4AE9-A028-61631D0374CF}" srcOrd="0" destOrd="0" presId="urn:microsoft.com/office/officeart/2005/8/layout/pyramid2"/>
    <dgm:cxn modelId="{6E9D54B6-F799-4842-A6CB-5C60BA5FF426}" type="presOf" srcId="{E3BF5525-07DA-4491-B5E3-07D4E5C3580B}" destId="{A2BDB913-538F-4361-BEF3-F6EC0408E96F}" srcOrd="0" destOrd="0" presId="urn:microsoft.com/office/officeart/2005/8/layout/pyramid2"/>
    <dgm:cxn modelId="{782F9C86-572C-46D6-8036-9A9CAB9E8650}" type="presParOf" srcId="{A2BDB913-538F-4361-BEF3-F6EC0408E96F}" destId="{F9DAB1E2-8EF8-4B8F-946B-9CEC97544BDA}" srcOrd="0" destOrd="0" presId="urn:microsoft.com/office/officeart/2005/8/layout/pyramid2"/>
    <dgm:cxn modelId="{982011F3-E754-466B-9503-075A74BAF21C}" type="presParOf" srcId="{A2BDB913-538F-4361-BEF3-F6EC0408E96F}" destId="{F209BE78-B7B2-4B6A-9DC4-8C0235B11009}" srcOrd="1" destOrd="0" presId="urn:microsoft.com/office/officeart/2005/8/layout/pyramid2"/>
    <dgm:cxn modelId="{363BE6BA-CADC-41A1-8585-A916C7110906}" type="presParOf" srcId="{F209BE78-B7B2-4B6A-9DC4-8C0235B11009}" destId="{69CAFC9A-635B-4AE9-A028-61631D0374CF}" srcOrd="0" destOrd="0" presId="urn:microsoft.com/office/officeart/2005/8/layout/pyramid2"/>
    <dgm:cxn modelId="{07A61692-FC9C-4146-9F5C-0C2040AEF9C2}" type="presParOf" srcId="{F209BE78-B7B2-4B6A-9DC4-8C0235B11009}" destId="{426C6C6D-1CAF-4891-BBBA-1570716F7C75}" srcOrd="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13E4B89-5315-48D7-8AC8-9336B399DAB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F9B72D85-8742-4D3A-AB9F-523CFEA51F39}">
      <dgm:prSet/>
      <dgm:spPr>
        <a:solidFill>
          <a:srgbClr val="002060"/>
        </a:solidFill>
      </dgm:spPr>
      <dgm:t>
        <a:bodyPr/>
        <a:lstStyle/>
        <a:p>
          <a:pPr rtl="0"/>
          <a:r>
            <a:rPr lang="es-CO" dirty="0" smtClean="0"/>
            <a:t>Cogía flores y me deleitaba en su fragancia, cuando esta hermana que caminaba a mi lado, me llamó la atención a algunos zarzales que le impedían el paso. </a:t>
          </a:r>
        </a:p>
        <a:p>
          <a:pPr rtl="0"/>
          <a:r>
            <a:rPr lang="es-CO" dirty="0" smtClean="0"/>
            <a:t>Ella estaba muy afligida y llena de pesar. No iba por el sendero siguiendo al guía sino que avanzaba entre espinas y zarzas. </a:t>
          </a:r>
          <a:endParaRPr lang="es-CO" dirty="0"/>
        </a:p>
      </dgm:t>
    </dgm:pt>
    <dgm:pt modelId="{C6249D79-AEA2-4E5B-9B2A-29DB70B57376}" type="parTrans" cxnId="{10C5D56A-21A2-4DF9-A455-C5B41109190A}">
      <dgm:prSet/>
      <dgm:spPr/>
      <dgm:t>
        <a:bodyPr/>
        <a:lstStyle/>
        <a:p>
          <a:endParaRPr lang="es-CO"/>
        </a:p>
      </dgm:t>
    </dgm:pt>
    <dgm:pt modelId="{49585551-5A08-48BD-8B4D-D2892D5B0A3B}" type="sibTrans" cxnId="{10C5D56A-21A2-4DF9-A455-C5B41109190A}">
      <dgm:prSet/>
      <dgm:spPr/>
      <dgm:t>
        <a:bodyPr/>
        <a:lstStyle/>
        <a:p>
          <a:endParaRPr lang="es-CO"/>
        </a:p>
      </dgm:t>
    </dgm:pt>
    <dgm:pt modelId="{3815F686-E89A-4BA4-83FD-738184F0350F}">
      <dgm:prSet/>
      <dgm:spPr>
        <a:solidFill>
          <a:schemeClr val="accent4">
            <a:lumMod val="60000"/>
            <a:lumOff val="40000"/>
            <a:alpha val="90000"/>
          </a:schemeClr>
        </a:solidFill>
        <a:ln>
          <a:solidFill>
            <a:srgbClr val="FF0000">
              <a:alpha val="90000"/>
            </a:srgbClr>
          </a:solidFill>
        </a:ln>
      </dgm:spPr>
      <dgm:t>
        <a:bodyPr/>
        <a:lstStyle/>
        <a:p>
          <a:pPr rtl="0"/>
          <a:r>
            <a:rPr lang="es-CO" dirty="0" smtClean="0"/>
            <a:t>"¡Oh!" murmuró ella, "¿no es una lástima que este hermoso jardín esté echado a perder con espinas?"</a:t>
          </a:r>
          <a:endParaRPr lang="es-CO" dirty="0"/>
        </a:p>
      </dgm:t>
    </dgm:pt>
    <dgm:pt modelId="{03B8A4FB-ADDD-4B05-9C3A-638F1E787C10}" type="parTrans" cxnId="{7480A9D4-99EB-4378-8236-1B74F24A072C}">
      <dgm:prSet/>
      <dgm:spPr/>
      <dgm:t>
        <a:bodyPr/>
        <a:lstStyle/>
        <a:p>
          <a:endParaRPr lang="es-CO"/>
        </a:p>
      </dgm:t>
    </dgm:pt>
    <dgm:pt modelId="{32845D12-FC72-4F8E-8B69-8D92A609C8DA}" type="sibTrans" cxnId="{7480A9D4-99EB-4378-8236-1B74F24A072C}">
      <dgm:prSet/>
      <dgm:spPr/>
      <dgm:t>
        <a:bodyPr/>
        <a:lstStyle/>
        <a:p>
          <a:endParaRPr lang="es-CO"/>
        </a:p>
      </dgm:t>
    </dgm:pt>
    <dgm:pt modelId="{4FDA23A8-6079-4C2A-AAE0-326BDA03F0A4}">
      <dgm:prSet/>
      <dgm:spPr>
        <a:solidFill>
          <a:schemeClr val="accent4">
            <a:lumMod val="60000"/>
            <a:lumOff val="40000"/>
            <a:alpha val="90000"/>
          </a:schemeClr>
        </a:solidFill>
        <a:ln>
          <a:solidFill>
            <a:srgbClr val="FF0000">
              <a:alpha val="90000"/>
            </a:srgbClr>
          </a:solidFill>
        </a:ln>
      </dgm:spPr>
      <dgm:t>
        <a:bodyPr/>
        <a:lstStyle/>
        <a:p>
          <a:pPr rtl="0"/>
          <a:r>
            <a:rPr lang="es-CO" dirty="0" smtClean="0"/>
            <a:t>entonces el guía nos dijo: "No hagáis caso de las espinas, porque sólo os molestarán. Coged las rosas, los lirios y los claveles."</a:t>
          </a:r>
          <a:endParaRPr lang="es-CO" dirty="0"/>
        </a:p>
      </dgm:t>
    </dgm:pt>
    <dgm:pt modelId="{FC0BBF7A-9CCC-465C-8F54-06F5A6B9C2E3}" type="parTrans" cxnId="{BFCBC6A7-18BC-4568-A424-2346E564B968}">
      <dgm:prSet/>
      <dgm:spPr/>
      <dgm:t>
        <a:bodyPr/>
        <a:lstStyle/>
        <a:p>
          <a:endParaRPr lang="es-CO"/>
        </a:p>
      </dgm:t>
    </dgm:pt>
    <dgm:pt modelId="{67C3EB89-6B99-44F9-A5E6-51F25BB191A5}" type="sibTrans" cxnId="{BFCBC6A7-18BC-4568-A424-2346E564B968}">
      <dgm:prSet/>
      <dgm:spPr/>
      <dgm:t>
        <a:bodyPr/>
        <a:lstStyle/>
        <a:p>
          <a:endParaRPr lang="es-CO"/>
        </a:p>
      </dgm:t>
    </dgm:pt>
    <dgm:pt modelId="{59A7E07A-4B23-448C-B6B4-E64C9B6063A1}" type="pres">
      <dgm:prSet presAssocID="{C13E4B89-5315-48D7-8AC8-9336B399DABC}" presName="Name0" presStyleCnt="0">
        <dgm:presLayoutVars>
          <dgm:dir/>
          <dgm:animLvl val="lvl"/>
          <dgm:resizeHandles val="exact"/>
        </dgm:presLayoutVars>
      </dgm:prSet>
      <dgm:spPr/>
      <dgm:t>
        <a:bodyPr/>
        <a:lstStyle/>
        <a:p>
          <a:endParaRPr lang="es-CO"/>
        </a:p>
      </dgm:t>
    </dgm:pt>
    <dgm:pt modelId="{B9258A7F-1687-4F71-9286-4F1819EAFF6F}" type="pres">
      <dgm:prSet presAssocID="{F9B72D85-8742-4D3A-AB9F-523CFEA51F39}" presName="linNode" presStyleCnt="0"/>
      <dgm:spPr/>
    </dgm:pt>
    <dgm:pt modelId="{E6CEC2D1-C22E-43E3-AA4C-E1B47B67E57C}" type="pres">
      <dgm:prSet presAssocID="{F9B72D85-8742-4D3A-AB9F-523CFEA51F39}" presName="parentText" presStyleLbl="node1" presStyleIdx="0" presStyleCnt="1">
        <dgm:presLayoutVars>
          <dgm:chMax val="1"/>
          <dgm:bulletEnabled val="1"/>
        </dgm:presLayoutVars>
      </dgm:prSet>
      <dgm:spPr/>
      <dgm:t>
        <a:bodyPr/>
        <a:lstStyle/>
        <a:p>
          <a:endParaRPr lang="es-CO"/>
        </a:p>
      </dgm:t>
    </dgm:pt>
    <dgm:pt modelId="{992E2D1E-25C6-488B-B751-932393F9DBD0}" type="pres">
      <dgm:prSet presAssocID="{F9B72D85-8742-4D3A-AB9F-523CFEA51F39}" presName="descendantText" presStyleLbl="alignAccFollowNode1" presStyleIdx="0" presStyleCnt="1" custLinFactNeighborX="1" custLinFactNeighborY="-12500">
        <dgm:presLayoutVars>
          <dgm:bulletEnabled val="1"/>
        </dgm:presLayoutVars>
      </dgm:prSet>
      <dgm:spPr/>
      <dgm:t>
        <a:bodyPr/>
        <a:lstStyle/>
        <a:p>
          <a:endParaRPr lang="es-CO"/>
        </a:p>
      </dgm:t>
    </dgm:pt>
  </dgm:ptLst>
  <dgm:cxnLst>
    <dgm:cxn modelId="{7480A9D4-99EB-4378-8236-1B74F24A072C}" srcId="{F9B72D85-8742-4D3A-AB9F-523CFEA51F39}" destId="{3815F686-E89A-4BA4-83FD-738184F0350F}" srcOrd="0" destOrd="0" parTransId="{03B8A4FB-ADDD-4B05-9C3A-638F1E787C10}" sibTransId="{32845D12-FC72-4F8E-8B69-8D92A609C8DA}"/>
    <dgm:cxn modelId="{DBC94496-3E93-4F34-A900-91166A9F5BC4}" type="presOf" srcId="{F9B72D85-8742-4D3A-AB9F-523CFEA51F39}" destId="{E6CEC2D1-C22E-43E3-AA4C-E1B47B67E57C}" srcOrd="0" destOrd="0" presId="urn:microsoft.com/office/officeart/2005/8/layout/vList5"/>
    <dgm:cxn modelId="{01A46E34-E409-4001-8989-CED753180DC4}" type="presOf" srcId="{C13E4B89-5315-48D7-8AC8-9336B399DABC}" destId="{59A7E07A-4B23-448C-B6B4-E64C9B6063A1}" srcOrd="0" destOrd="0" presId="urn:microsoft.com/office/officeart/2005/8/layout/vList5"/>
    <dgm:cxn modelId="{BFCBC6A7-18BC-4568-A424-2346E564B968}" srcId="{F9B72D85-8742-4D3A-AB9F-523CFEA51F39}" destId="{4FDA23A8-6079-4C2A-AAE0-326BDA03F0A4}" srcOrd="1" destOrd="0" parTransId="{FC0BBF7A-9CCC-465C-8F54-06F5A6B9C2E3}" sibTransId="{67C3EB89-6B99-44F9-A5E6-51F25BB191A5}"/>
    <dgm:cxn modelId="{10C5D56A-21A2-4DF9-A455-C5B41109190A}" srcId="{C13E4B89-5315-48D7-8AC8-9336B399DABC}" destId="{F9B72D85-8742-4D3A-AB9F-523CFEA51F39}" srcOrd="0" destOrd="0" parTransId="{C6249D79-AEA2-4E5B-9B2A-29DB70B57376}" sibTransId="{49585551-5A08-48BD-8B4D-D2892D5B0A3B}"/>
    <dgm:cxn modelId="{96A99AB4-54A3-42BF-A93C-50008C507B1B}" type="presOf" srcId="{4FDA23A8-6079-4C2A-AAE0-326BDA03F0A4}" destId="{992E2D1E-25C6-488B-B751-932393F9DBD0}" srcOrd="0" destOrd="1" presId="urn:microsoft.com/office/officeart/2005/8/layout/vList5"/>
    <dgm:cxn modelId="{F78D1299-A802-4AB2-A825-F5394B9D2DEA}" type="presOf" srcId="{3815F686-E89A-4BA4-83FD-738184F0350F}" destId="{992E2D1E-25C6-488B-B751-932393F9DBD0}" srcOrd="0" destOrd="0" presId="urn:microsoft.com/office/officeart/2005/8/layout/vList5"/>
    <dgm:cxn modelId="{BD636029-D833-4D6C-91A8-ACF8D7B9526B}" type="presParOf" srcId="{59A7E07A-4B23-448C-B6B4-E64C9B6063A1}" destId="{B9258A7F-1687-4F71-9286-4F1819EAFF6F}" srcOrd="0" destOrd="0" presId="urn:microsoft.com/office/officeart/2005/8/layout/vList5"/>
    <dgm:cxn modelId="{F7FF37E0-A8C8-4B2D-AC1F-69C6676A2DFB}" type="presParOf" srcId="{B9258A7F-1687-4F71-9286-4F1819EAFF6F}" destId="{E6CEC2D1-C22E-43E3-AA4C-E1B47B67E57C}" srcOrd="0" destOrd="0" presId="urn:microsoft.com/office/officeart/2005/8/layout/vList5"/>
    <dgm:cxn modelId="{006822DF-C9AE-4E7E-A0AA-C9B7B1885501}" type="presParOf" srcId="{B9258A7F-1687-4F71-9286-4F1819EAFF6F}" destId="{992E2D1E-25C6-488B-B751-932393F9DBD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ED497EB-B690-43E4-8F3D-9CB00E0FB79F}"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DFC86728-B6A9-4ECF-8721-D186912F609F}">
      <dgm:prSet/>
      <dgm:spPr>
        <a:solidFill>
          <a:schemeClr val="accent4">
            <a:lumMod val="75000"/>
          </a:schemeClr>
        </a:solidFill>
        <a:ln>
          <a:solidFill>
            <a:srgbClr val="FF0000"/>
          </a:solidFill>
        </a:ln>
      </dgm:spPr>
      <dgm:t>
        <a:bodyPr/>
        <a:lstStyle/>
        <a:p>
          <a:pPr rtl="0"/>
          <a:r>
            <a:rPr lang="es-CO" b="1" dirty="0" smtClean="0"/>
            <a:t>¿No ha habido en vuestra experiencia algunos momentos felices? ¿No habéis tenido algunos momentos preciosos en que vuestro corazón palpitara de gozo en respuesta al Espíritu de Dios? </a:t>
          </a:r>
        </a:p>
        <a:p>
          <a:pPr rtl="0"/>
          <a:r>
            <a:rPr lang="es-CO" dirty="0" smtClean="0"/>
            <a:t>Al abrir los capítulos de vuestra vida ¿no encontráis algunas pàginas agradables? ¿No son las promesas de Dios como fragantes flores que crecen a cada lado de vuestro camino? </a:t>
          </a:r>
          <a:r>
            <a:rPr lang="es-CO" b="1" dirty="0" smtClean="0"/>
            <a:t>¿No permitirèis que su belleza y fragancia llenen vuestro corazòn de gozo?</a:t>
          </a:r>
          <a:endParaRPr lang="es-CO" b="1" dirty="0"/>
        </a:p>
      </dgm:t>
    </dgm:pt>
    <dgm:pt modelId="{993081C8-80B0-43BA-B1ED-74249E53FEC9}" type="parTrans" cxnId="{C006ACB4-E9A0-4201-924F-8E8690A2CA75}">
      <dgm:prSet/>
      <dgm:spPr/>
      <dgm:t>
        <a:bodyPr/>
        <a:lstStyle/>
        <a:p>
          <a:endParaRPr lang="es-CO"/>
        </a:p>
      </dgm:t>
    </dgm:pt>
    <dgm:pt modelId="{79AB982D-3E06-417B-86EC-F9E4A2DC86FD}" type="sibTrans" cxnId="{C006ACB4-E9A0-4201-924F-8E8690A2CA75}">
      <dgm:prSet/>
      <dgm:spPr/>
      <dgm:t>
        <a:bodyPr/>
        <a:lstStyle/>
        <a:p>
          <a:endParaRPr lang="es-CO"/>
        </a:p>
      </dgm:t>
    </dgm:pt>
    <dgm:pt modelId="{01288286-D4D4-41FB-B621-B58A7EB74042}">
      <dgm:prSet/>
      <dgm:spPr>
        <a:ln>
          <a:solidFill>
            <a:srgbClr val="FF0000">
              <a:alpha val="90000"/>
            </a:srgbClr>
          </a:solidFill>
        </a:ln>
      </dgm:spPr>
      <dgm:t>
        <a:bodyPr/>
        <a:lstStyle/>
        <a:p>
          <a:pPr rtl="0"/>
          <a:r>
            <a:rPr lang="es-CO" dirty="0" smtClean="0"/>
            <a:t>Las espinas y los abrojos sólo os herirán y os causarán dolor, y si cogéis sólo estas cosas y las presentáis a otros ¿no estáis despreciando la bondad de Dios e impidiendo a los demás a caminar en el sendero de la vida?</a:t>
          </a:r>
          <a:endParaRPr lang="es-CO" dirty="0"/>
        </a:p>
      </dgm:t>
    </dgm:pt>
    <dgm:pt modelId="{4F02F14C-35DF-437D-881F-BB83AB407983}" type="parTrans" cxnId="{3D41E411-1D5F-44FC-A7B3-FF1D9FD9A568}">
      <dgm:prSet/>
      <dgm:spPr/>
      <dgm:t>
        <a:bodyPr/>
        <a:lstStyle/>
        <a:p>
          <a:endParaRPr lang="es-CO"/>
        </a:p>
      </dgm:t>
    </dgm:pt>
    <dgm:pt modelId="{94F4A463-3991-41F6-AB5E-F0C7946289BA}" type="sibTrans" cxnId="{3D41E411-1D5F-44FC-A7B3-FF1D9FD9A568}">
      <dgm:prSet/>
      <dgm:spPr/>
      <dgm:t>
        <a:bodyPr/>
        <a:lstStyle/>
        <a:p>
          <a:endParaRPr lang="es-CO"/>
        </a:p>
      </dgm:t>
    </dgm:pt>
    <dgm:pt modelId="{DC97D6A3-1053-42EB-90D9-21E11878A202}" type="pres">
      <dgm:prSet presAssocID="{7ED497EB-B690-43E4-8F3D-9CB00E0FB79F}" presName="Name0" presStyleCnt="0">
        <dgm:presLayoutVars>
          <dgm:dir/>
          <dgm:animLvl val="lvl"/>
          <dgm:resizeHandles val="exact"/>
        </dgm:presLayoutVars>
      </dgm:prSet>
      <dgm:spPr/>
      <dgm:t>
        <a:bodyPr/>
        <a:lstStyle/>
        <a:p>
          <a:endParaRPr lang="es-CO"/>
        </a:p>
      </dgm:t>
    </dgm:pt>
    <dgm:pt modelId="{AF21508D-0839-4D63-A1C9-BBD993FFEAB0}" type="pres">
      <dgm:prSet presAssocID="{DFC86728-B6A9-4ECF-8721-D186912F609F}" presName="linNode" presStyleCnt="0"/>
      <dgm:spPr/>
    </dgm:pt>
    <dgm:pt modelId="{3B2932B9-5051-4FBA-A5F9-EFAD8A805D62}" type="pres">
      <dgm:prSet presAssocID="{DFC86728-B6A9-4ECF-8721-D186912F609F}" presName="parentText" presStyleLbl="node1" presStyleIdx="0" presStyleCnt="1">
        <dgm:presLayoutVars>
          <dgm:chMax val="1"/>
          <dgm:bulletEnabled val="1"/>
        </dgm:presLayoutVars>
      </dgm:prSet>
      <dgm:spPr/>
      <dgm:t>
        <a:bodyPr/>
        <a:lstStyle/>
        <a:p>
          <a:endParaRPr lang="es-CO"/>
        </a:p>
      </dgm:t>
    </dgm:pt>
    <dgm:pt modelId="{C7B3A264-FD64-4EA4-8B8E-C5FC46BE2205}" type="pres">
      <dgm:prSet presAssocID="{DFC86728-B6A9-4ECF-8721-D186912F609F}" presName="descendantText" presStyleLbl="alignAccFollowNode1" presStyleIdx="0" presStyleCnt="1">
        <dgm:presLayoutVars>
          <dgm:bulletEnabled val="1"/>
        </dgm:presLayoutVars>
      </dgm:prSet>
      <dgm:spPr/>
      <dgm:t>
        <a:bodyPr/>
        <a:lstStyle/>
        <a:p>
          <a:endParaRPr lang="es-CO"/>
        </a:p>
      </dgm:t>
    </dgm:pt>
  </dgm:ptLst>
  <dgm:cxnLst>
    <dgm:cxn modelId="{3D41E411-1D5F-44FC-A7B3-FF1D9FD9A568}" srcId="{DFC86728-B6A9-4ECF-8721-D186912F609F}" destId="{01288286-D4D4-41FB-B621-B58A7EB74042}" srcOrd="0" destOrd="0" parTransId="{4F02F14C-35DF-437D-881F-BB83AB407983}" sibTransId="{94F4A463-3991-41F6-AB5E-F0C7946289BA}"/>
    <dgm:cxn modelId="{C006ACB4-E9A0-4201-924F-8E8690A2CA75}" srcId="{7ED497EB-B690-43E4-8F3D-9CB00E0FB79F}" destId="{DFC86728-B6A9-4ECF-8721-D186912F609F}" srcOrd="0" destOrd="0" parTransId="{993081C8-80B0-43BA-B1ED-74249E53FEC9}" sibTransId="{79AB982D-3E06-417B-86EC-F9E4A2DC86FD}"/>
    <dgm:cxn modelId="{69BFE3DB-D0F1-4A81-AC30-53818BAAF015}" type="presOf" srcId="{01288286-D4D4-41FB-B621-B58A7EB74042}" destId="{C7B3A264-FD64-4EA4-8B8E-C5FC46BE2205}" srcOrd="0" destOrd="0" presId="urn:microsoft.com/office/officeart/2005/8/layout/vList5"/>
    <dgm:cxn modelId="{41541866-DB83-4AB9-91EF-6F6AC4B3C38B}" type="presOf" srcId="{DFC86728-B6A9-4ECF-8721-D186912F609F}" destId="{3B2932B9-5051-4FBA-A5F9-EFAD8A805D62}" srcOrd="0" destOrd="0" presId="urn:microsoft.com/office/officeart/2005/8/layout/vList5"/>
    <dgm:cxn modelId="{A5C87C9B-248F-4F2E-99FC-5666D4554645}" type="presOf" srcId="{7ED497EB-B690-43E4-8F3D-9CB00E0FB79F}" destId="{DC97D6A3-1053-42EB-90D9-21E11878A202}" srcOrd="0" destOrd="0" presId="urn:microsoft.com/office/officeart/2005/8/layout/vList5"/>
    <dgm:cxn modelId="{F02A3D49-1316-440D-8680-22B037AD9127}" type="presParOf" srcId="{DC97D6A3-1053-42EB-90D9-21E11878A202}" destId="{AF21508D-0839-4D63-A1C9-BBD993FFEAB0}" srcOrd="0" destOrd="0" presId="urn:microsoft.com/office/officeart/2005/8/layout/vList5"/>
    <dgm:cxn modelId="{BBE7E702-5218-4BCA-BFA4-8F27C0E9FB1B}" type="presParOf" srcId="{AF21508D-0839-4D63-A1C9-BBD993FFEAB0}" destId="{3B2932B9-5051-4FBA-A5F9-EFAD8A805D62}" srcOrd="0" destOrd="0" presId="urn:microsoft.com/office/officeart/2005/8/layout/vList5"/>
    <dgm:cxn modelId="{0DF53C58-0174-4847-BDAE-DDE322C2F1E1}" type="presParOf" srcId="{AF21508D-0839-4D63-A1C9-BBD993FFEAB0}" destId="{C7B3A264-FD64-4EA4-8B8E-C5FC46BE220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5FDF953-9E1A-43DF-A4F0-D805D0756D2E}"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B26AFDE3-0C98-4A94-8B74-01006D75A765}">
      <dgm:prSet/>
      <dgm:spPr>
        <a:ln>
          <a:solidFill>
            <a:srgbClr val="FF0000"/>
          </a:solidFill>
        </a:ln>
      </dgm:spPr>
      <dgm:t>
        <a:bodyPr/>
        <a:lstStyle/>
        <a:p>
          <a:pPr rtl="0"/>
          <a:r>
            <a:rPr lang="es-CO" dirty="0" smtClean="0"/>
            <a:t>No es bueno juntar todas las cosas desagradables de la vida pasada, sus pecados y sus desengaños, hablar de ellos y llorarlos hasta estar abrumados con el desaliento. </a:t>
          </a:r>
          <a:endParaRPr lang="es-CO" dirty="0"/>
        </a:p>
      </dgm:t>
    </dgm:pt>
    <dgm:pt modelId="{2744D5B7-CFF1-4D88-9FC6-B1C5677B6994}" type="parTrans" cxnId="{03A7CCA1-95C6-4A33-812D-6518AC466964}">
      <dgm:prSet/>
      <dgm:spPr/>
      <dgm:t>
        <a:bodyPr/>
        <a:lstStyle/>
        <a:p>
          <a:endParaRPr lang="es-CO"/>
        </a:p>
      </dgm:t>
    </dgm:pt>
    <dgm:pt modelId="{3ED024B8-92A7-4564-8026-8F973A189F8D}" type="sibTrans" cxnId="{03A7CCA1-95C6-4A33-812D-6518AC466964}">
      <dgm:prSet/>
      <dgm:spPr/>
      <dgm:t>
        <a:bodyPr/>
        <a:lstStyle/>
        <a:p>
          <a:endParaRPr lang="es-CO"/>
        </a:p>
      </dgm:t>
    </dgm:pt>
    <dgm:pt modelId="{28413CA2-CD2F-49F0-B8F1-902FCF7C8E20}">
      <dgm:prSet/>
      <dgm:spPr>
        <a:ln>
          <a:solidFill>
            <a:srgbClr val="FF0000">
              <a:alpha val="90000"/>
            </a:srgbClr>
          </a:solidFill>
        </a:ln>
      </dgm:spPr>
      <dgm:t>
        <a:bodyPr/>
        <a:lstStyle/>
        <a:p>
          <a:pPr rtl="0"/>
          <a:r>
            <a:rPr lang="es-CO" dirty="0" smtClean="0"/>
            <a:t>Una alma desalentada está llena de tinieblas, echa afuera la luz de Dios de su propio corazón y arroja sombras sobre el sendero de los otros.</a:t>
          </a:r>
          <a:endParaRPr lang="es-CO" dirty="0"/>
        </a:p>
      </dgm:t>
    </dgm:pt>
    <dgm:pt modelId="{54BD08E4-CE87-4A69-B872-AF76117B480F}" type="parTrans" cxnId="{EA1995A6-E125-463C-A008-FF50432968CF}">
      <dgm:prSet/>
      <dgm:spPr/>
      <dgm:t>
        <a:bodyPr/>
        <a:lstStyle/>
        <a:p>
          <a:endParaRPr lang="es-CO"/>
        </a:p>
      </dgm:t>
    </dgm:pt>
    <dgm:pt modelId="{20D898CE-31EB-4FB3-B468-A77ECC99B592}" type="sibTrans" cxnId="{EA1995A6-E125-463C-A008-FF50432968CF}">
      <dgm:prSet/>
      <dgm:spPr/>
      <dgm:t>
        <a:bodyPr/>
        <a:lstStyle/>
        <a:p>
          <a:endParaRPr lang="es-CO"/>
        </a:p>
      </dgm:t>
    </dgm:pt>
    <dgm:pt modelId="{0C9E2EB3-A16F-4DC2-A236-4BC51C1071DC}" type="pres">
      <dgm:prSet presAssocID="{F5FDF953-9E1A-43DF-A4F0-D805D0756D2E}" presName="Name0" presStyleCnt="0">
        <dgm:presLayoutVars>
          <dgm:dir/>
          <dgm:animLvl val="lvl"/>
          <dgm:resizeHandles val="exact"/>
        </dgm:presLayoutVars>
      </dgm:prSet>
      <dgm:spPr/>
      <dgm:t>
        <a:bodyPr/>
        <a:lstStyle/>
        <a:p>
          <a:endParaRPr lang="es-CO"/>
        </a:p>
      </dgm:t>
    </dgm:pt>
    <dgm:pt modelId="{47201BED-D2B0-4F0C-9CDF-8BCDC92DEF1A}" type="pres">
      <dgm:prSet presAssocID="{B26AFDE3-0C98-4A94-8B74-01006D75A765}" presName="linNode" presStyleCnt="0"/>
      <dgm:spPr/>
    </dgm:pt>
    <dgm:pt modelId="{11B19836-2039-459D-9592-819DF57B1D88}" type="pres">
      <dgm:prSet presAssocID="{B26AFDE3-0C98-4A94-8B74-01006D75A765}" presName="parentText" presStyleLbl="node1" presStyleIdx="0" presStyleCnt="1">
        <dgm:presLayoutVars>
          <dgm:chMax val="1"/>
          <dgm:bulletEnabled val="1"/>
        </dgm:presLayoutVars>
      </dgm:prSet>
      <dgm:spPr/>
      <dgm:t>
        <a:bodyPr/>
        <a:lstStyle/>
        <a:p>
          <a:endParaRPr lang="es-CO"/>
        </a:p>
      </dgm:t>
    </dgm:pt>
    <dgm:pt modelId="{C5A478F0-7671-4F00-A41B-F3F8FA74BE5E}" type="pres">
      <dgm:prSet presAssocID="{B26AFDE3-0C98-4A94-8B74-01006D75A765}" presName="descendantText" presStyleLbl="alignAccFollowNode1" presStyleIdx="0" presStyleCnt="1">
        <dgm:presLayoutVars>
          <dgm:bulletEnabled val="1"/>
        </dgm:presLayoutVars>
      </dgm:prSet>
      <dgm:spPr/>
      <dgm:t>
        <a:bodyPr/>
        <a:lstStyle/>
        <a:p>
          <a:endParaRPr lang="es-CO"/>
        </a:p>
      </dgm:t>
    </dgm:pt>
  </dgm:ptLst>
  <dgm:cxnLst>
    <dgm:cxn modelId="{82C8DD94-A09D-4491-B2E4-3049048511E7}" type="presOf" srcId="{F5FDF953-9E1A-43DF-A4F0-D805D0756D2E}" destId="{0C9E2EB3-A16F-4DC2-A236-4BC51C1071DC}" srcOrd="0" destOrd="0" presId="urn:microsoft.com/office/officeart/2005/8/layout/vList5"/>
    <dgm:cxn modelId="{FF02F890-7B7F-4A3E-B48A-4F16AF485220}" type="presOf" srcId="{28413CA2-CD2F-49F0-B8F1-902FCF7C8E20}" destId="{C5A478F0-7671-4F00-A41B-F3F8FA74BE5E}" srcOrd="0" destOrd="0" presId="urn:microsoft.com/office/officeart/2005/8/layout/vList5"/>
    <dgm:cxn modelId="{EA1995A6-E125-463C-A008-FF50432968CF}" srcId="{B26AFDE3-0C98-4A94-8B74-01006D75A765}" destId="{28413CA2-CD2F-49F0-B8F1-902FCF7C8E20}" srcOrd="0" destOrd="0" parTransId="{54BD08E4-CE87-4A69-B872-AF76117B480F}" sibTransId="{20D898CE-31EB-4FB3-B468-A77ECC99B592}"/>
    <dgm:cxn modelId="{0C4CE937-0CDD-41EA-8709-E6061837AFB5}" type="presOf" srcId="{B26AFDE3-0C98-4A94-8B74-01006D75A765}" destId="{11B19836-2039-459D-9592-819DF57B1D88}" srcOrd="0" destOrd="0" presId="urn:microsoft.com/office/officeart/2005/8/layout/vList5"/>
    <dgm:cxn modelId="{03A7CCA1-95C6-4A33-812D-6518AC466964}" srcId="{F5FDF953-9E1A-43DF-A4F0-D805D0756D2E}" destId="{B26AFDE3-0C98-4A94-8B74-01006D75A765}" srcOrd="0" destOrd="0" parTransId="{2744D5B7-CFF1-4D88-9FC6-B1C5677B6994}" sibTransId="{3ED024B8-92A7-4564-8026-8F973A189F8D}"/>
    <dgm:cxn modelId="{F6C8E99A-7CC8-48A8-8683-F45D97039588}" type="presParOf" srcId="{0C9E2EB3-A16F-4DC2-A236-4BC51C1071DC}" destId="{47201BED-D2B0-4F0C-9CDF-8BCDC92DEF1A}" srcOrd="0" destOrd="0" presId="urn:microsoft.com/office/officeart/2005/8/layout/vList5"/>
    <dgm:cxn modelId="{D6FD79F3-AF66-43DF-B9D9-558B8E240127}" type="presParOf" srcId="{47201BED-D2B0-4F0C-9CDF-8BCDC92DEF1A}" destId="{11B19836-2039-459D-9592-819DF57B1D88}" srcOrd="0" destOrd="0" presId="urn:microsoft.com/office/officeart/2005/8/layout/vList5"/>
    <dgm:cxn modelId="{70285CE5-EB99-461E-98BD-6AB6331FB937}" type="presParOf" srcId="{47201BED-D2B0-4F0C-9CDF-8BCDC92DEF1A}" destId="{C5A478F0-7671-4F00-A41B-F3F8FA74BE5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7CF0718-5F74-4B8B-B5CC-E4E0E8591938}"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F2420544-1316-4168-B5E3-79BE5DF2497C}">
      <dgm:prSet/>
      <dgm:spPr/>
      <dgm:t>
        <a:bodyPr/>
        <a:lstStyle/>
        <a:p>
          <a:pPr rtl="0"/>
          <a:r>
            <a:rPr lang="es-CO" dirty="0" smtClean="0"/>
            <a:t>Demos gracias a Dios por los hermosísimos cuadros que nos presenta. </a:t>
          </a:r>
        </a:p>
        <a:p>
          <a:pPr rtl="0"/>
          <a:r>
            <a:rPr lang="es-CO" dirty="0" smtClean="0"/>
            <a:t>Reunamos las benditas manifestaciones de su amor para que podamos contemplarlas continuamente. </a:t>
          </a:r>
          <a:endParaRPr lang="es-CO" dirty="0"/>
        </a:p>
      </dgm:t>
    </dgm:pt>
    <dgm:pt modelId="{36F54F6B-F7EB-4F21-9219-A9DF9F39794F}" type="parTrans" cxnId="{942EB94C-2E5D-4169-B76F-48EAFEF556EB}">
      <dgm:prSet/>
      <dgm:spPr/>
      <dgm:t>
        <a:bodyPr/>
        <a:lstStyle/>
        <a:p>
          <a:endParaRPr lang="es-CO"/>
        </a:p>
      </dgm:t>
    </dgm:pt>
    <dgm:pt modelId="{D13AC03A-EC28-49F3-B273-8D8C5FED5DE0}" type="sibTrans" cxnId="{942EB94C-2E5D-4169-B76F-48EAFEF556EB}">
      <dgm:prSet/>
      <dgm:spPr/>
      <dgm:t>
        <a:bodyPr/>
        <a:lstStyle/>
        <a:p>
          <a:endParaRPr lang="es-CO"/>
        </a:p>
      </dgm:t>
    </dgm:pt>
    <dgm:pt modelId="{8D6BFAC6-9CA6-4338-9852-296742F88921}">
      <dgm:prSet/>
      <dgm:spPr>
        <a:ln>
          <a:solidFill>
            <a:srgbClr val="FF0000"/>
          </a:solidFill>
        </a:ln>
      </dgm:spPr>
      <dgm:t>
        <a:bodyPr/>
        <a:lstStyle/>
        <a:p>
          <a:pPr rtl="0"/>
          <a:r>
            <a:rPr lang="es-CO" dirty="0" smtClean="0"/>
            <a:t>El Hijo de Dios que deja el trono de su Padre y reviste su divinidad con la humanidad para rescatar al hombre del poder de Satanás; su triunfo es nuestro favor que abre el cielo a los hombres y revela a la visión humana la morada donde la Divinidad descubre su gloria; la raza humana salvada del abismo de la ruina en que el pecado había sumergido, levantada otra vez y unida al Dios infinito; y que habiendo soportado la prueba divina por fe en nuestro Redentor, fue vestida con la justicia de Cristo y exaltada hasta su trono; éstas son las cosas que Dios desea que contemplemos.</a:t>
          </a:r>
          <a:endParaRPr lang="es-CO" dirty="0"/>
        </a:p>
      </dgm:t>
    </dgm:pt>
    <dgm:pt modelId="{9D54BF6F-EDF6-4A77-B205-EE9D85D59743}" type="parTrans" cxnId="{527C5515-FA83-4D72-8865-411F5CC8F024}">
      <dgm:prSet/>
      <dgm:spPr/>
      <dgm:t>
        <a:bodyPr/>
        <a:lstStyle/>
        <a:p>
          <a:endParaRPr lang="es-CO"/>
        </a:p>
      </dgm:t>
    </dgm:pt>
    <dgm:pt modelId="{05CE63DC-4F49-4E46-B98B-F12E0696CEE8}" type="sibTrans" cxnId="{527C5515-FA83-4D72-8865-411F5CC8F024}">
      <dgm:prSet/>
      <dgm:spPr/>
      <dgm:t>
        <a:bodyPr/>
        <a:lstStyle/>
        <a:p>
          <a:endParaRPr lang="es-CO"/>
        </a:p>
      </dgm:t>
    </dgm:pt>
    <dgm:pt modelId="{CF870121-B561-493E-ADEB-B447B1BB0704}" type="pres">
      <dgm:prSet presAssocID="{97CF0718-5F74-4B8B-B5CC-E4E0E8591938}" presName="Name0" presStyleCnt="0">
        <dgm:presLayoutVars>
          <dgm:chMax val="7"/>
          <dgm:dir/>
          <dgm:animLvl val="lvl"/>
          <dgm:resizeHandles val="exact"/>
        </dgm:presLayoutVars>
      </dgm:prSet>
      <dgm:spPr/>
      <dgm:t>
        <a:bodyPr/>
        <a:lstStyle/>
        <a:p>
          <a:endParaRPr lang="es-CO"/>
        </a:p>
      </dgm:t>
    </dgm:pt>
    <dgm:pt modelId="{A1EC9D1F-B267-4D3D-AB71-151D9042A0BE}" type="pres">
      <dgm:prSet presAssocID="{F2420544-1316-4168-B5E3-79BE5DF2497C}" presName="circle1" presStyleLbl="node1" presStyleIdx="0" presStyleCnt="1" custLinFactNeighborX="-1249" custLinFactNeighborY="-10520"/>
      <dgm:spPr>
        <a:blipFill rotWithShape="0">
          <a:blip xmlns:r="http://schemas.openxmlformats.org/officeDocument/2006/relationships" r:embed="rId1"/>
          <a:stretch>
            <a:fillRect/>
          </a:stretch>
        </a:blipFill>
      </dgm:spPr>
    </dgm:pt>
    <dgm:pt modelId="{5E3D8FAD-AC11-4425-A69D-4907EC68DB6E}" type="pres">
      <dgm:prSet presAssocID="{F2420544-1316-4168-B5E3-79BE5DF2497C}" presName="space" presStyleCnt="0"/>
      <dgm:spPr/>
    </dgm:pt>
    <dgm:pt modelId="{DDBB01FC-EB2A-43E7-8824-DCA9029F05FE}" type="pres">
      <dgm:prSet presAssocID="{F2420544-1316-4168-B5E3-79BE5DF2497C}" presName="rect1" presStyleLbl="alignAcc1" presStyleIdx="0" presStyleCnt="1" custLinFactNeighborX="-1428" custLinFactNeighborY="-10520"/>
      <dgm:spPr/>
      <dgm:t>
        <a:bodyPr/>
        <a:lstStyle/>
        <a:p>
          <a:endParaRPr lang="es-CO"/>
        </a:p>
      </dgm:t>
    </dgm:pt>
    <dgm:pt modelId="{AC23B5CF-AA72-47CF-8728-E089F351A7A0}" type="pres">
      <dgm:prSet presAssocID="{F2420544-1316-4168-B5E3-79BE5DF2497C}" presName="rect1ParTx" presStyleLbl="alignAcc1" presStyleIdx="0" presStyleCnt="1">
        <dgm:presLayoutVars>
          <dgm:chMax val="1"/>
          <dgm:bulletEnabled val="1"/>
        </dgm:presLayoutVars>
      </dgm:prSet>
      <dgm:spPr/>
      <dgm:t>
        <a:bodyPr/>
        <a:lstStyle/>
        <a:p>
          <a:endParaRPr lang="es-CO"/>
        </a:p>
      </dgm:t>
    </dgm:pt>
    <dgm:pt modelId="{0B2DE329-2852-4A52-B5CD-D0C12EFED103}" type="pres">
      <dgm:prSet presAssocID="{F2420544-1316-4168-B5E3-79BE5DF2497C}" presName="rect1ChTx" presStyleLbl="alignAcc1" presStyleIdx="0" presStyleCnt="1" custLinFactNeighborX="-358" custLinFactNeighborY="-10520">
        <dgm:presLayoutVars>
          <dgm:bulletEnabled val="1"/>
        </dgm:presLayoutVars>
      </dgm:prSet>
      <dgm:spPr/>
      <dgm:t>
        <a:bodyPr/>
        <a:lstStyle/>
        <a:p>
          <a:endParaRPr lang="es-CO"/>
        </a:p>
      </dgm:t>
    </dgm:pt>
  </dgm:ptLst>
  <dgm:cxnLst>
    <dgm:cxn modelId="{67850512-9556-456D-8DEE-C369C55CD0EC}" type="presOf" srcId="{8D6BFAC6-9CA6-4338-9852-296742F88921}" destId="{0B2DE329-2852-4A52-B5CD-D0C12EFED103}" srcOrd="0" destOrd="0" presId="urn:microsoft.com/office/officeart/2005/8/layout/target3"/>
    <dgm:cxn modelId="{79ECE43A-DE2C-4663-8C22-327613EA0740}" type="presOf" srcId="{97CF0718-5F74-4B8B-B5CC-E4E0E8591938}" destId="{CF870121-B561-493E-ADEB-B447B1BB0704}" srcOrd="0" destOrd="0" presId="urn:microsoft.com/office/officeart/2005/8/layout/target3"/>
    <dgm:cxn modelId="{527C5515-FA83-4D72-8865-411F5CC8F024}" srcId="{F2420544-1316-4168-B5E3-79BE5DF2497C}" destId="{8D6BFAC6-9CA6-4338-9852-296742F88921}" srcOrd="0" destOrd="0" parTransId="{9D54BF6F-EDF6-4A77-B205-EE9D85D59743}" sibTransId="{05CE63DC-4F49-4E46-B98B-F12E0696CEE8}"/>
    <dgm:cxn modelId="{0D5CF8D8-4219-424B-8198-DB24397ED4F6}" type="presOf" srcId="{F2420544-1316-4168-B5E3-79BE5DF2497C}" destId="{AC23B5CF-AA72-47CF-8728-E089F351A7A0}" srcOrd="1" destOrd="0" presId="urn:microsoft.com/office/officeart/2005/8/layout/target3"/>
    <dgm:cxn modelId="{9D500DD9-9CA0-4070-8524-64AABA3888C9}" type="presOf" srcId="{F2420544-1316-4168-B5E3-79BE5DF2497C}" destId="{DDBB01FC-EB2A-43E7-8824-DCA9029F05FE}" srcOrd="0" destOrd="0" presId="urn:microsoft.com/office/officeart/2005/8/layout/target3"/>
    <dgm:cxn modelId="{942EB94C-2E5D-4169-B76F-48EAFEF556EB}" srcId="{97CF0718-5F74-4B8B-B5CC-E4E0E8591938}" destId="{F2420544-1316-4168-B5E3-79BE5DF2497C}" srcOrd="0" destOrd="0" parTransId="{36F54F6B-F7EB-4F21-9219-A9DF9F39794F}" sibTransId="{D13AC03A-EC28-49F3-B273-8D8C5FED5DE0}"/>
    <dgm:cxn modelId="{C570E0D7-C30B-44E1-8497-14B4AEFF4413}" type="presParOf" srcId="{CF870121-B561-493E-ADEB-B447B1BB0704}" destId="{A1EC9D1F-B267-4D3D-AB71-151D9042A0BE}" srcOrd="0" destOrd="0" presId="urn:microsoft.com/office/officeart/2005/8/layout/target3"/>
    <dgm:cxn modelId="{9EA15F0A-7DBE-4D55-8DA6-059F7E9FC654}" type="presParOf" srcId="{CF870121-B561-493E-ADEB-B447B1BB0704}" destId="{5E3D8FAD-AC11-4425-A69D-4907EC68DB6E}" srcOrd="1" destOrd="0" presId="urn:microsoft.com/office/officeart/2005/8/layout/target3"/>
    <dgm:cxn modelId="{E79C39F0-331B-4DC8-9CB9-C6EE60DB8C73}" type="presParOf" srcId="{CF870121-B561-493E-ADEB-B447B1BB0704}" destId="{DDBB01FC-EB2A-43E7-8824-DCA9029F05FE}" srcOrd="2" destOrd="0" presId="urn:microsoft.com/office/officeart/2005/8/layout/target3"/>
    <dgm:cxn modelId="{01812F94-0393-4C47-87A0-34D262B4CBE4}" type="presParOf" srcId="{CF870121-B561-493E-ADEB-B447B1BB0704}" destId="{AC23B5CF-AA72-47CF-8728-E089F351A7A0}" srcOrd="3" destOrd="0" presId="urn:microsoft.com/office/officeart/2005/8/layout/target3"/>
    <dgm:cxn modelId="{FCF5CA73-B8C7-4874-A14A-F003F64304E2}" type="presParOf" srcId="{CF870121-B561-493E-ADEB-B447B1BB0704}" destId="{0B2DE329-2852-4A52-B5CD-D0C12EFED103}"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7275BE7-6E66-48C5-AA1A-82E41B374C4C}"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4488AC7A-620E-4838-BFA2-ADFB4C3EEF98}">
      <dgm:prSet/>
      <dgm:spPr/>
      <dgm:t>
        <a:bodyPr/>
        <a:lstStyle/>
        <a:p>
          <a:pPr rtl="0"/>
          <a:r>
            <a:rPr lang="es-CO" dirty="0" smtClean="0">
              <a:solidFill>
                <a:srgbClr val="FF0000"/>
              </a:solidFill>
            </a:rPr>
            <a:t>Cuando nos parece dudar del amor de Dios y desconfiar de sus promesas lo deshonramos y contristamos su Santo Espíritu</a:t>
          </a:r>
          <a:r>
            <a:rPr lang="es-CO" dirty="0" smtClean="0"/>
            <a:t>. </a:t>
          </a:r>
          <a:endParaRPr lang="es-CO" dirty="0"/>
        </a:p>
      </dgm:t>
    </dgm:pt>
    <dgm:pt modelId="{00DB20FA-5EA6-4C4B-AF60-6F04DA5E3988}" type="parTrans" cxnId="{49EAEAE7-19FB-4B07-95E6-E473174E3664}">
      <dgm:prSet/>
      <dgm:spPr/>
      <dgm:t>
        <a:bodyPr/>
        <a:lstStyle/>
        <a:p>
          <a:endParaRPr lang="es-CO"/>
        </a:p>
      </dgm:t>
    </dgm:pt>
    <dgm:pt modelId="{FA16DDD3-DD03-4582-9166-1253FFA7BC8C}" type="sibTrans" cxnId="{49EAEAE7-19FB-4B07-95E6-E473174E3664}">
      <dgm:prSet/>
      <dgm:spPr/>
      <dgm:t>
        <a:bodyPr/>
        <a:lstStyle/>
        <a:p>
          <a:endParaRPr lang="es-CO"/>
        </a:p>
      </dgm:t>
    </dgm:pt>
    <dgm:pt modelId="{DFAA0151-9550-4E7C-B45E-C07BA286AF87}">
      <dgm:prSet/>
      <dgm:spPr/>
      <dgm:t>
        <a:bodyPr/>
        <a:lstStyle/>
        <a:p>
          <a:pPr rtl="0"/>
          <a:r>
            <a:rPr lang="es-CO" dirty="0" smtClean="0"/>
            <a:t>¿Cómo se sentiría una madre si sus hijos estuvieran constantemente quejándose de ella diciendo que no los trata bien, cuando todos los esfuerzos de su vida los ha dado en bien de sus intereses y para proporcionarles comodidad? </a:t>
          </a:r>
          <a:endParaRPr lang="es-CO" dirty="0"/>
        </a:p>
      </dgm:t>
    </dgm:pt>
    <dgm:pt modelId="{915FE188-7CD7-4815-869B-6E9C16E0A694}" type="parTrans" cxnId="{187CD783-AA29-4C58-B9F1-0AAFD57902CE}">
      <dgm:prSet/>
      <dgm:spPr/>
      <dgm:t>
        <a:bodyPr/>
        <a:lstStyle/>
        <a:p>
          <a:endParaRPr lang="es-CO"/>
        </a:p>
      </dgm:t>
    </dgm:pt>
    <dgm:pt modelId="{C520130A-D5DB-403F-86A5-B42C5C975239}" type="sibTrans" cxnId="{187CD783-AA29-4C58-B9F1-0AAFD57902CE}">
      <dgm:prSet/>
      <dgm:spPr/>
      <dgm:t>
        <a:bodyPr/>
        <a:lstStyle/>
        <a:p>
          <a:endParaRPr lang="es-CO"/>
        </a:p>
      </dgm:t>
    </dgm:pt>
    <dgm:pt modelId="{F85821F0-1D04-4E66-ADB5-609547C114AD}" type="pres">
      <dgm:prSet presAssocID="{67275BE7-6E66-48C5-AA1A-82E41B374C4C}" presName="Name0" presStyleCnt="0">
        <dgm:presLayoutVars>
          <dgm:chMax val="7"/>
          <dgm:dir/>
          <dgm:animLvl val="lvl"/>
          <dgm:resizeHandles val="exact"/>
        </dgm:presLayoutVars>
      </dgm:prSet>
      <dgm:spPr/>
      <dgm:t>
        <a:bodyPr/>
        <a:lstStyle/>
        <a:p>
          <a:endParaRPr lang="es-CO"/>
        </a:p>
      </dgm:t>
    </dgm:pt>
    <dgm:pt modelId="{0519804B-BCA4-48A9-BE6E-903104600D3D}" type="pres">
      <dgm:prSet presAssocID="{4488AC7A-620E-4838-BFA2-ADFB4C3EEF98}" presName="circle1" presStyleLbl="node1" presStyleIdx="0" presStyleCnt="1" custLinFactNeighborY="-8716"/>
      <dgm:spPr>
        <a:blipFill rotWithShape="0">
          <a:blip xmlns:r="http://schemas.openxmlformats.org/officeDocument/2006/relationships" r:embed="rId1"/>
          <a:stretch>
            <a:fillRect/>
          </a:stretch>
        </a:blipFill>
      </dgm:spPr>
      <dgm:t>
        <a:bodyPr/>
        <a:lstStyle/>
        <a:p>
          <a:endParaRPr lang="es-CO"/>
        </a:p>
      </dgm:t>
    </dgm:pt>
    <dgm:pt modelId="{D9321292-8D22-4D37-8F7D-97416EBB8760}" type="pres">
      <dgm:prSet presAssocID="{4488AC7A-620E-4838-BFA2-ADFB4C3EEF98}" presName="space" presStyleCnt="0"/>
      <dgm:spPr/>
    </dgm:pt>
    <dgm:pt modelId="{06F7D1B6-F160-45A4-AC5A-1E9A4198A4D1}" type="pres">
      <dgm:prSet presAssocID="{4488AC7A-620E-4838-BFA2-ADFB4C3EEF98}" presName="rect1" presStyleLbl="alignAcc1" presStyleIdx="0" presStyleCnt="1" custLinFactNeighborX="358" custLinFactNeighborY="-12861"/>
      <dgm:spPr/>
      <dgm:t>
        <a:bodyPr/>
        <a:lstStyle/>
        <a:p>
          <a:endParaRPr lang="es-CO"/>
        </a:p>
      </dgm:t>
    </dgm:pt>
    <dgm:pt modelId="{41025662-0D7F-4BC6-B7A5-DC4F6583488F}" type="pres">
      <dgm:prSet presAssocID="{4488AC7A-620E-4838-BFA2-ADFB4C3EEF98}" presName="rect1ParTx" presStyleLbl="alignAcc1" presStyleIdx="0" presStyleCnt="1">
        <dgm:presLayoutVars>
          <dgm:chMax val="1"/>
          <dgm:bulletEnabled val="1"/>
        </dgm:presLayoutVars>
      </dgm:prSet>
      <dgm:spPr/>
      <dgm:t>
        <a:bodyPr/>
        <a:lstStyle/>
        <a:p>
          <a:endParaRPr lang="es-CO"/>
        </a:p>
      </dgm:t>
    </dgm:pt>
    <dgm:pt modelId="{3720657B-FBAF-49A0-8F72-C91D489D0F42}" type="pres">
      <dgm:prSet presAssocID="{4488AC7A-620E-4838-BFA2-ADFB4C3EEF98}" presName="rect1ChTx" presStyleLbl="alignAcc1" presStyleIdx="0" presStyleCnt="1" custLinFactNeighborX="187" custLinFactNeighborY="-8716">
        <dgm:presLayoutVars>
          <dgm:bulletEnabled val="1"/>
        </dgm:presLayoutVars>
      </dgm:prSet>
      <dgm:spPr/>
      <dgm:t>
        <a:bodyPr/>
        <a:lstStyle/>
        <a:p>
          <a:endParaRPr lang="es-CO"/>
        </a:p>
      </dgm:t>
    </dgm:pt>
  </dgm:ptLst>
  <dgm:cxnLst>
    <dgm:cxn modelId="{E4E7F8FD-7757-49F2-AF22-875784C09251}" type="presOf" srcId="{67275BE7-6E66-48C5-AA1A-82E41B374C4C}" destId="{F85821F0-1D04-4E66-ADB5-609547C114AD}" srcOrd="0" destOrd="0" presId="urn:microsoft.com/office/officeart/2005/8/layout/target3"/>
    <dgm:cxn modelId="{917AC16A-11E0-441B-9A09-65789FD554AE}" type="presOf" srcId="{DFAA0151-9550-4E7C-B45E-C07BA286AF87}" destId="{3720657B-FBAF-49A0-8F72-C91D489D0F42}" srcOrd="0" destOrd="0" presId="urn:microsoft.com/office/officeart/2005/8/layout/target3"/>
    <dgm:cxn modelId="{88550FB4-78CD-4D63-B50B-677BEB42F6F9}" type="presOf" srcId="{4488AC7A-620E-4838-BFA2-ADFB4C3EEF98}" destId="{06F7D1B6-F160-45A4-AC5A-1E9A4198A4D1}" srcOrd="0" destOrd="0" presId="urn:microsoft.com/office/officeart/2005/8/layout/target3"/>
    <dgm:cxn modelId="{E56AA0E7-BAD9-4E55-AB7C-BE9BF16F4AAF}" type="presOf" srcId="{4488AC7A-620E-4838-BFA2-ADFB4C3EEF98}" destId="{41025662-0D7F-4BC6-B7A5-DC4F6583488F}" srcOrd="1" destOrd="0" presId="urn:microsoft.com/office/officeart/2005/8/layout/target3"/>
    <dgm:cxn modelId="{49EAEAE7-19FB-4B07-95E6-E473174E3664}" srcId="{67275BE7-6E66-48C5-AA1A-82E41B374C4C}" destId="{4488AC7A-620E-4838-BFA2-ADFB4C3EEF98}" srcOrd="0" destOrd="0" parTransId="{00DB20FA-5EA6-4C4B-AF60-6F04DA5E3988}" sibTransId="{FA16DDD3-DD03-4582-9166-1253FFA7BC8C}"/>
    <dgm:cxn modelId="{187CD783-AA29-4C58-B9F1-0AAFD57902CE}" srcId="{4488AC7A-620E-4838-BFA2-ADFB4C3EEF98}" destId="{DFAA0151-9550-4E7C-B45E-C07BA286AF87}" srcOrd="0" destOrd="0" parTransId="{915FE188-7CD7-4815-869B-6E9C16E0A694}" sibTransId="{C520130A-D5DB-403F-86A5-B42C5C975239}"/>
    <dgm:cxn modelId="{C982E63A-82A0-4D8C-9980-792FAE607CFC}" type="presParOf" srcId="{F85821F0-1D04-4E66-ADB5-609547C114AD}" destId="{0519804B-BCA4-48A9-BE6E-903104600D3D}" srcOrd="0" destOrd="0" presId="urn:microsoft.com/office/officeart/2005/8/layout/target3"/>
    <dgm:cxn modelId="{06A8C6DE-F145-4340-B0DE-8AEA58586537}" type="presParOf" srcId="{F85821F0-1D04-4E66-ADB5-609547C114AD}" destId="{D9321292-8D22-4D37-8F7D-97416EBB8760}" srcOrd="1" destOrd="0" presId="urn:microsoft.com/office/officeart/2005/8/layout/target3"/>
    <dgm:cxn modelId="{CF11BCCE-5D09-45A6-BAD9-4E8F7E4C834A}" type="presParOf" srcId="{F85821F0-1D04-4E66-ADB5-609547C114AD}" destId="{06F7D1B6-F160-45A4-AC5A-1E9A4198A4D1}" srcOrd="2" destOrd="0" presId="urn:microsoft.com/office/officeart/2005/8/layout/target3"/>
    <dgm:cxn modelId="{6BA51135-7492-4299-B94C-63383E2792D6}" type="presParOf" srcId="{F85821F0-1D04-4E66-ADB5-609547C114AD}" destId="{41025662-0D7F-4BC6-B7A5-DC4F6583488F}" srcOrd="3" destOrd="0" presId="urn:microsoft.com/office/officeart/2005/8/layout/target3"/>
    <dgm:cxn modelId="{CC5EB267-7C91-4F77-B63E-7AD8E0E3CE02}" type="presParOf" srcId="{F85821F0-1D04-4E66-ADB5-609547C114AD}" destId="{3720657B-FBAF-49A0-8F72-C91D489D0F42}"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0AFC3CE-5245-40F4-A2E1-18F6EC80ED53}"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4F3AEE41-A9CB-4748-88C4-4300C7464540}">
      <dgm:prSet/>
      <dgm:spPr/>
      <dgm:t>
        <a:bodyPr/>
        <a:lstStyle/>
        <a:p>
          <a:pPr rtl="0"/>
          <a:r>
            <a:rPr lang="es-CO" dirty="0" smtClean="0"/>
            <a:t>Suponed que ellos dudaran de su amor, esto quebrantaría su corazón. ¿</a:t>
          </a:r>
          <a:r>
            <a:rPr lang="es-CO" b="1" dirty="0" smtClean="0">
              <a:solidFill>
                <a:srgbClr val="FF0000"/>
              </a:solidFill>
            </a:rPr>
            <a:t>Le gustaría a un padre que así lo trataran sus hijos? ¿Y cómo puede mirarnos nuestro Padre celestial cuando desconfiamos de su amor que le ha inducido a dar a su Hijo unigénito para que tengamos vida</a:t>
          </a:r>
          <a:r>
            <a:rPr lang="es-CO" dirty="0" smtClean="0"/>
            <a:t>?</a:t>
          </a:r>
          <a:endParaRPr lang="es-CO" dirty="0"/>
        </a:p>
      </dgm:t>
    </dgm:pt>
    <dgm:pt modelId="{0A1C2D0A-2416-4967-933B-3AA867FC4EB2}" type="parTrans" cxnId="{B43BB29F-C879-4F93-8C8F-91C3DB58FB80}">
      <dgm:prSet/>
      <dgm:spPr/>
      <dgm:t>
        <a:bodyPr/>
        <a:lstStyle/>
        <a:p>
          <a:endParaRPr lang="es-CO"/>
        </a:p>
      </dgm:t>
    </dgm:pt>
    <dgm:pt modelId="{EEA3D86A-AF98-4D6D-AC02-3941CFD2585C}" type="sibTrans" cxnId="{B43BB29F-C879-4F93-8C8F-91C3DB58FB80}">
      <dgm:prSet/>
      <dgm:spPr/>
      <dgm:t>
        <a:bodyPr/>
        <a:lstStyle/>
        <a:p>
          <a:endParaRPr lang="es-CO"/>
        </a:p>
      </dgm:t>
    </dgm:pt>
    <dgm:pt modelId="{86D5E7CF-B1BC-41D9-867F-33A3ADE198E0}">
      <dgm:prSet/>
      <dgm:spPr/>
      <dgm:t>
        <a:bodyPr/>
        <a:lstStyle/>
        <a:p>
          <a:pPr rtl="0"/>
          <a:r>
            <a:rPr lang="es-CO" dirty="0" smtClean="0"/>
            <a:t>El apóstol dice: "El que no escatimó a su propio Hijo, sino que lo entregó por todos nosotros, ¿cómo no nos dará con él todas las cosas?" (</a:t>
          </a:r>
          <a:r>
            <a:rPr lang="es-CO" b="1" u="sng" dirty="0" smtClean="0"/>
            <a:t>Romanos 8:32</a:t>
          </a:r>
          <a:r>
            <a:rPr lang="es-CO" dirty="0" smtClean="0"/>
            <a:t>). </a:t>
          </a:r>
          <a:endParaRPr lang="es-CO" dirty="0"/>
        </a:p>
      </dgm:t>
    </dgm:pt>
    <dgm:pt modelId="{057C0DB2-0A4F-4020-82C4-2E2767F6449A}" type="parTrans" cxnId="{9069697A-4117-482A-909D-15D11EC56431}">
      <dgm:prSet/>
      <dgm:spPr/>
      <dgm:t>
        <a:bodyPr/>
        <a:lstStyle/>
        <a:p>
          <a:endParaRPr lang="es-CO"/>
        </a:p>
      </dgm:t>
    </dgm:pt>
    <dgm:pt modelId="{090A2D1E-9B65-4883-B0EF-13C3158D448C}" type="sibTrans" cxnId="{9069697A-4117-482A-909D-15D11EC56431}">
      <dgm:prSet/>
      <dgm:spPr/>
      <dgm:t>
        <a:bodyPr/>
        <a:lstStyle/>
        <a:p>
          <a:endParaRPr lang="es-CO"/>
        </a:p>
      </dgm:t>
    </dgm:pt>
    <dgm:pt modelId="{F7CE7EA5-C3F9-425D-BBA6-E7629366A848}">
      <dgm:prSet/>
      <dgm:spPr/>
      <dgm:t>
        <a:bodyPr/>
        <a:lstStyle/>
        <a:p>
          <a:pPr rtl="0"/>
          <a:r>
            <a:rPr lang="es-CO" b="1" dirty="0" smtClean="0">
              <a:solidFill>
                <a:srgbClr val="FF0000"/>
              </a:solidFill>
            </a:rPr>
            <a:t>Sin embargo cuántos hay que con sus acciones, si no con sus palabras están diciendo</a:t>
          </a:r>
          <a:r>
            <a:rPr lang="es-CO" dirty="0" smtClean="0"/>
            <a:t>: "El Señor no lo dijo para mí. Tal vez ame a otros, pero no me ama a mí."</a:t>
          </a:r>
          <a:endParaRPr lang="es-CO" dirty="0"/>
        </a:p>
      </dgm:t>
    </dgm:pt>
    <dgm:pt modelId="{E625ADF2-8D6E-4D9B-959B-40396E9B14CE}" type="parTrans" cxnId="{A546921B-8047-4127-835F-0ACB4CEFB3ED}">
      <dgm:prSet/>
      <dgm:spPr/>
      <dgm:t>
        <a:bodyPr/>
        <a:lstStyle/>
        <a:p>
          <a:endParaRPr lang="es-CO"/>
        </a:p>
      </dgm:t>
    </dgm:pt>
    <dgm:pt modelId="{631E6352-C10F-4413-955E-B53C50AFD732}" type="sibTrans" cxnId="{A546921B-8047-4127-835F-0ACB4CEFB3ED}">
      <dgm:prSet/>
      <dgm:spPr/>
      <dgm:t>
        <a:bodyPr/>
        <a:lstStyle/>
        <a:p>
          <a:endParaRPr lang="es-CO"/>
        </a:p>
      </dgm:t>
    </dgm:pt>
    <dgm:pt modelId="{371B89A4-C8CC-4115-BB96-83C18A3C65FC}" type="pres">
      <dgm:prSet presAssocID="{10AFC3CE-5245-40F4-A2E1-18F6EC80ED53}" presName="Name0" presStyleCnt="0">
        <dgm:presLayoutVars>
          <dgm:chMax val="7"/>
          <dgm:dir/>
          <dgm:animLvl val="lvl"/>
          <dgm:resizeHandles val="exact"/>
        </dgm:presLayoutVars>
      </dgm:prSet>
      <dgm:spPr/>
      <dgm:t>
        <a:bodyPr/>
        <a:lstStyle/>
        <a:p>
          <a:endParaRPr lang="es-CO"/>
        </a:p>
      </dgm:t>
    </dgm:pt>
    <dgm:pt modelId="{D0D57AB5-7766-4293-8FE5-99D6FC2F98EF}" type="pres">
      <dgm:prSet presAssocID="{4F3AEE41-A9CB-4748-88C4-4300C7464540}" presName="circle1" presStyleLbl="node1" presStyleIdx="0" presStyleCnt="1"/>
      <dgm:spPr>
        <a:blipFill rotWithShape="0">
          <a:blip xmlns:r="http://schemas.openxmlformats.org/officeDocument/2006/relationships" r:embed="rId1"/>
          <a:stretch>
            <a:fillRect/>
          </a:stretch>
        </a:blipFill>
      </dgm:spPr>
    </dgm:pt>
    <dgm:pt modelId="{6F1D4E4D-9205-45A7-993A-1D469C30ED60}" type="pres">
      <dgm:prSet presAssocID="{4F3AEE41-A9CB-4748-88C4-4300C7464540}" presName="space" presStyleCnt="0"/>
      <dgm:spPr/>
    </dgm:pt>
    <dgm:pt modelId="{73191DA5-17E6-4EC4-BA5E-5E6ADC45C22F}" type="pres">
      <dgm:prSet presAssocID="{4F3AEE41-A9CB-4748-88C4-4300C7464540}" presName="rect1" presStyleLbl="alignAcc1" presStyleIdx="0" presStyleCnt="1"/>
      <dgm:spPr/>
      <dgm:t>
        <a:bodyPr/>
        <a:lstStyle/>
        <a:p>
          <a:endParaRPr lang="es-CO"/>
        </a:p>
      </dgm:t>
    </dgm:pt>
    <dgm:pt modelId="{F1D064F5-92F8-4180-91A6-E1A97011EAE1}" type="pres">
      <dgm:prSet presAssocID="{4F3AEE41-A9CB-4748-88C4-4300C7464540}" presName="rect1ParTx" presStyleLbl="alignAcc1" presStyleIdx="0" presStyleCnt="1">
        <dgm:presLayoutVars>
          <dgm:chMax val="1"/>
          <dgm:bulletEnabled val="1"/>
        </dgm:presLayoutVars>
      </dgm:prSet>
      <dgm:spPr/>
      <dgm:t>
        <a:bodyPr/>
        <a:lstStyle/>
        <a:p>
          <a:endParaRPr lang="es-CO"/>
        </a:p>
      </dgm:t>
    </dgm:pt>
    <dgm:pt modelId="{B5E945D5-3F63-470E-B9F0-11AC6494BA22}" type="pres">
      <dgm:prSet presAssocID="{4F3AEE41-A9CB-4748-88C4-4300C7464540}" presName="rect1ChTx" presStyleLbl="alignAcc1" presStyleIdx="0" presStyleCnt="1">
        <dgm:presLayoutVars>
          <dgm:bulletEnabled val="1"/>
        </dgm:presLayoutVars>
      </dgm:prSet>
      <dgm:spPr/>
      <dgm:t>
        <a:bodyPr/>
        <a:lstStyle/>
        <a:p>
          <a:endParaRPr lang="es-CO"/>
        </a:p>
      </dgm:t>
    </dgm:pt>
  </dgm:ptLst>
  <dgm:cxnLst>
    <dgm:cxn modelId="{C1059185-3B68-4392-B4F5-7EF4FA6AEA4D}" type="presOf" srcId="{86D5E7CF-B1BC-41D9-867F-33A3ADE198E0}" destId="{B5E945D5-3F63-470E-B9F0-11AC6494BA22}" srcOrd="0" destOrd="0" presId="urn:microsoft.com/office/officeart/2005/8/layout/target3"/>
    <dgm:cxn modelId="{BD958713-0AC8-485B-BEEC-CAB68E534F87}" type="presOf" srcId="{4F3AEE41-A9CB-4748-88C4-4300C7464540}" destId="{73191DA5-17E6-4EC4-BA5E-5E6ADC45C22F}" srcOrd="0" destOrd="0" presId="urn:microsoft.com/office/officeart/2005/8/layout/target3"/>
    <dgm:cxn modelId="{3D4DB7BB-1BDE-4256-A410-AB6BEF778899}" type="presOf" srcId="{10AFC3CE-5245-40F4-A2E1-18F6EC80ED53}" destId="{371B89A4-C8CC-4115-BB96-83C18A3C65FC}" srcOrd="0" destOrd="0" presId="urn:microsoft.com/office/officeart/2005/8/layout/target3"/>
    <dgm:cxn modelId="{C6AB0F39-9359-4AB2-8E7E-D6F4B12DBD4A}" type="presOf" srcId="{F7CE7EA5-C3F9-425D-BBA6-E7629366A848}" destId="{B5E945D5-3F63-470E-B9F0-11AC6494BA22}" srcOrd="0" destOrd="1" presId="urn:microsoft.com/office/officeart/2005/8/layout/target3"/>
    <dgm:cxn modelId="{76DA1E2A-4B14-4981-B83D-01BA97E27EA8}" type="presOf" srcId="{4F3AEE41-A9CB-4748-88C4-4300C7464540}" destId="{F1D064F5-92F8-4180-91A6-E1A97011EAE1}" srcOrd="1" destOrd="0" presId="urn:microsoft.com/office/officeart/2005/8/layout/target3"/>
    <dgm:cxn modelId="{B43BB29F-C879-4F93-8C8F-91C3DB58FB80}" srcId="{10AFC3CE-5245-40F4-A2E1-18F6EC80ED53}" destId="{4F3AEE41-A9CB-4748-88C4-4300C7464540}" srcOrd="0" destOrd="0" parTransId="{0A1C2D0A-2416-4967-933B-3AA867FC4EB2}" sibTransId="{EEA3D86A-AF98-4D6D-AC02-3941CFD2585C}"/>
    <dgm:cxn modelId="{A546921B-8047-4127-835F-0ACB4CEFB3ED}" srcId="{4F3AEE41-A9CB-4748-88C4-4300C7464540}" destId="{F7CE7EA5-C3F9-425D-BBA6-E7629366A848}" srcOrd="1" destOrd="0" parTransId="{E625ADF2-8D6E-4D9B-959B-40396E9B14CE}" sibTransId="{631E6352-C10F-4413-955E-B53C50AFD732}"/>
    <dgm:cxn modelId="{9069697A-4117-482A-909D-15D11EC56431}" srcId="{4F3AEE41-A9CB-4748-88C4-4300C7464540}" destId="{86D5E7CF-B1BC-41D9-867F-33A3ADE198E0}" srcOrd="0" destOrd="0" parTransId="{057C0DB2-0A4F-4020-82C4-2E2767F6449A}" sibTransId="{090A2D1E-9B65-4883-B0EF-13C3158D448C}"/>
    <dgm:cxn modelId="{3551BBB2-6C6B-4D1D-9F30-E961AF3D392C}" type="presParOf" srcId="{371B89A4-C8CC-4115-BB96-83C18A3C65FC}" destId="{D0D57AB5-7766-4293-8FE5-99D6FC2F98EF}" srcOrd="0" destOrd="0" presId="urn:microsoft.com/office/officeart/2005/8/layout/target3"/>
    <dgm:cxn modelId="{ADAC3237-F3CB-40BA-AA10-A616A68FD4B4}" type="presParOf" srcId="{371B89A4-C8CC-4115-BB96-83C18A3C65FC}" destId="{6F1D4E4D-9205-45A7-993A-1D469C30ED60}" srcOrd="1" destOrd="0" presId="urn:microsoft.com/office/officeart/2005/8/layout/target3"/>
    <dgm:cxn modelId="{2556B8B3-1A34-49A0-84E3-F3E93323E92E}" type="presParOf" srcId="{371B89A4-C8CC-4115-BB96-83C18A3C65FC}" destId="{73191DA5-17E6-4EC4-BA5E-5E6ADC45C22F}" srcOrd="2" destOrd="0" presId="urn:microsoft.com/office/officeart/2005/8/layout/target3"/>
    <dgm:cxn modelId="{0F95A3F4-CB2F-4216-84C0-D3F82C89DFEE}" type="presParOf" srcId="{371B89A4-C8CC-4115-BB96-83C18A3C65FC}" destId="{F1D064F5-92F8-4180-91A6-E1A97011EAE1}" srcOrd="3" destOrd="0" presId="urn:microsoft.com/office/officeart/2005/8/layout/target3"/>
    <dgm:cxn modelId="{1AD200E7-90A5-4986-A00D-8807BAD1CECC}" type="presParOf" srcId="{371B89A4-C8CC-4115-BB96-83C18A3C65FC}" destId="{B5E945D5-3F63-470E-B9F0-11AC6494BA22}"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4154779-537F-49EA-8A56-67F8D551CFE5}"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40F40196-4E6A-4E1E-9D07-70636FC826AB}">
      <dgm:prSet/>
      <dgm:spPr/>
      <dgm:t>
        <a:bodyPr/>
        <a:lstStyle/>
        <a:p>
          <a:pPr rtl="0"/>
          <a:r>
            <a:rPr lang="es-CO" dirty="0" smtClean="0"/>
            <a:t>Todo esto (esta manera de pensar), está destruyendo vuestra propia alma; porque por cada palabra de duda que pronunciáis da lugar a las tentaciones de Satanás; refuerza vuestra tendencia a dudar y contrista los ángeles ministradores. </a:t>
          </a:r>
          <a:endParaRPr lang="es-CO" dirty="0"/>
        </a:p>
      </dgm:t>
    </dgm:pt>
    <dgm:pt modelId="{442CC6D4-B033-4E63-B56B-906F28126E6C}" type="parTrans" cxnId="{629FAA3C-9CE3-4AF1-9D71-F4DE5B752C0A}">
      <dgm:prSet/>
      <dgm:spPr/>
      <dgm:t>
        <a:bodyPr/>
        <a:lstStyle/>
        <a:p>
          <a:endParaRPr lang="es-CO"/>
        </a:p>
      </dgm:t>
    </dgm:pt>
    <dgm:pt modelId="{31A846D8-2C02-4ECC-8192-461D890CAA23}" type="sibTrans" cxnId="{629FAA3C-9CE3-4AF1-9D71-F4DE5B752C0A}">
      <dgm:prSet/>
      <dgm:spPr/>
      <dgm:t>
        <a:bodyPr/>
        <a:lstStyle/>
        <a:p>
          <a:endParaRPr lang="es-CO"/>
        </a:p>
      </dgm:t>
    </dgm:pt>
    <dgm:pt modelId="{8F391BD3-4CFB-429D-B536-A651104BF18C}">
      <dgm:prSet/>
      <dgm:spPr/>
      <dgm:t>
        <a:bodyPr/>
        <a:lstStyle/>
        <a:p>
          <a:pPr rtl="0"/>
          <a:r>
            <a:rPr lang="es-CO" dirty="0" smtClean="0"/>
            <a:t>Cuando Satanás os tiente no salga de vuestros labios ni siquiera una palabra de duda o de ofuscación. Si abrís la puerta a sus sugerencias vuestra mente se llenará de desconfianza y rebelión. </a:t>
          </a:r>
          <a:endParaRPr lang="es-CO" dirty="0"/>
        </a:p>
      </dgm:t>
    </dgm:pt>
    <dgm:pt modelId="{86AC7438-02D1-4883-BFF9-5A02AAA68CEA}" type="parTrans" cxnId="{CD6EA164-26C2-48D3-A830-756214AF5B93}">
      <dgm:prSet/>
      <dgm:spPr/>
      <dgm:t>
        <a:bodyPr/>
        <a:lstStyle/>
        <a:p>
          <a:endParaRPr lang="es-CO"/>
        </a:p>
      </dgm:t>
    </dgm:pt>
    <dgm:pt modelId="{713AB6F6-53C9-432A-A7D1-BC8B2764E232}" type="sibTrans" cxnId="{CD6EA164-26C2-48D3-A830-756214AF5B93}">
      <dgm:prSet/>
      <dgm:spPr/>
      <dgm:t>
        <a:bodyPr/>
        <a:lstStyle/>
        <a:p>
          <a:endParaRPr lang="es-CO"/>
        </a:p>
      </dgm:t>
    </dgm:pt>
    <dgm:pt modelId="{A25AC335-9C04-4BA7-A1ED-674C0E97CCA3}" type="pres">
      <dgm:prSet presAssocID="{E4154779-537F-49EA-8A56-67F8D551CFE5}" presName="Name0" presStyleCnt="0">
        <dgm:presLayoutVars>
          <dgm:chMax val="7"/>
          <dgm:dir/>
          <dgm:animLvl val="lvl"/>
          <dgm:resizeHandles val="exact"/>
        </dgm:presLayoutVars>
      </dgm:prSet>
      <dgm:spPr/>
      <dgm:t>
        <a:bodyPr/>
        <a:lstStyle/>
        <a:p>
          <a:endParaRPr lang="es-CO"/>
        </a:p>
      </dgm:t>
    </dgm:pt>
    <dgm:pt modelId="{B78E0E1F-6970-4CCF-9AD6-205B1D82E62B}" type="pres">
      <dgm:prSet presAssocID="{40F40196-4E6A-4E1E-9D07-70636FC826AB}" presName="circle1" presStyleLbl="node1" presStyleIdx="0" presStyleCnt="1" custLinFactNeighborX="209" custLinFactNeighborY="-9791"/>
      <dgm:spPr>
        <a:blipFill rotWithShape="0">
          <a:blip xmlns:r="http://schemas.openxmlformats.org/officeDocument/2006/relationships" r:embed="rId1"/>
          <a:stretch>
            <a:fillRect/>
          </a:stretch>
        </a:blipFill>
      </dgm:spPr>
      <dgm:t>
        <a:bodyPr/>
        <a:lstStyle/>
        <a:p>
          <a:endParaRPr lang="es-CO"/>
        </a:p>
      </dgm:t>
    </dgm:pt>
    <dgm:pt modelId="{7E7066D5-732D-440F-B0D1-DA72FBBF0EE5}" type="pres">
      <dgm:prSet presAssocID="{40F40196-4E6A-4E1E-9D07-70636FC826AB}" presName="space" presStyleCnt="0"/>
      <dgm:spPr/>
    </dgm:pt>
    <dgm:pt modelId="{025C4518-F40B-4B93-AF56-CA1E962D9A41}" type="pres">
      <dgm:prSet presAssocID="{40F40196-4E6A-4E1E-9D07-70636FC826AB}" presName="rect1" presStyleLbl="alignAcc1" presStyleIdx="0" presStyleCnt="1" custLinFactNeighborX="-178" custLinFactNeighborY="-9791"/>
      <dgm:spPr/>
      <dgm:t>
        <a:bodyPr/>
        <a:lstStyle/>
        <a:p>
          <a:endParaRPr lang="es-CO"/>
        </a:p>
      </dgm:t>
    </dgm:pt>
    <dgm:pt modelId="{52450BFA-D6E5-4831-ACB0-67832DEBF49A}" type="pres">
      <dgm:prSet presAssocID="{40F40196-4E6A-4E1E-9D07-70636FC826AB}" presName="rect1ParTx" presStyleLbl="alignAcc1" presStyleIdx="0" presStyleCnt="1">
        <dgm:presLayoutVars>
          <dgm:chMax val="1"/>
          <dgm:bulletEnabled val="1"/>
        </dgm:presLayoutVars>
      </dgm:prSet>
      <dgm:spPr/>
      <dgm:t>
        <a:bodyPr/>
        <a:lstStyle/>
        <a:p>
          <a:endParaRPr lang="es-CO"/>
        </a:p>
      </dgm:t>
    </dgm:pt>
    <dgm:pt modelId="{9C1FD46A-E075-4B58-B3E2-80079B1809A3}" type="pres">
      <dgm:prSet presAssocID="{40F40196-4E6A-4E1E-9D07-70636FC826AB}" presName="rect1ChTx" presStyleLbl="alignAcc1" presStyleIdx="0" presStyleCnt="1" custLinFactNeighborX="4642" custLinFactNeighborY="-12707">
        <dgm:presLayoutVars>
          <dgm:bulletEnabled val="1"/>
        </dgm:presLayoutVars>
      </dgm:prSet>
      <dgm:spPr/>
      <dgm:t>
        <a:bodyPr/>
        <a:lstStyle/>
        <a:p>
          <a:endParaRPr lang="es-CO"/>
        </a:p>
      </dgm:t>
    </dgm:pt>
  </dgm:ptLst>
  <dgm:cxnLst>
    <dgm:cxn modelId="{C3BA0490-62E4-4ACE-84F7-8FBA93570FF8}" type="presOf" srcId="{40F40196-4E6A-4E1E-9D07-70636FC826AB}" destId="{52450BFA-D6E5-4831-ACB0-67832DEBF49A}" srcOrd="1" destOrd="0" presId="urn:microsoft.com/office/officeart/2005/8/layout/target3"/>
    <dgm:cxn modelId="{89A3810E-852C-4AFF-86B9-D1F65E58ACCB}" type="presOf" srcId="{8F391BD3-4CFB-429D-B536-A651104BF18C}" destId="{9C1FD46A-E075-4B58-B3E2-80079B1809A3}" srcOrd="0" destOrd="0" presId="urn:microsoft.com/office/officeart/2005/8/layout/target3"/>
    <dgm:cxn modelId="{CEEDB748-A62C-4B9D-8E90-CB45390643F4}" type="presOf" srcId="{40F40196-4E6A-4E1E-9D07-70636FC826AB}" destId="{025C4518-F40B-4B93-AF56-CA1E962D9A41}" srcOrd="0" destOrd="0" presId="urn:microsoft.com/office/officeart/2005/8/layout/target3"/>
    <dgm:cxn modelId="{FBA955F0-E5F6-484E-8BA3-126D36C7C171}" type="presOf" srcId="{E4154779-537F-49EA-8A56-67F8D551CFE5}" destId="{A25AC335-9C04-4BA7-A1ED-674C0E97CCA3}" srcOrd="0" destOrd="0" presId="urn:microsoft.com/office/officeart/2005/8/layout/target3"/>
    <dgm:cxn modelId="{629FAA3C-9CE3-4AF1-9D71-F4DE5B752C0A}" srcId="{E4154779-537F-49EA-8A56-67F8D551CFE5}" destId="{40F40196-4E6A-4E1E-9D07-70636FC826AB}" srcOrd="0" destOrd="0" parTransId="{442CC6D4-B033-4E63-B56B-906F28126E6C}" sibTransId="{31A846D8-2C02-4ECC-8192-461D890CAA23}"/>
    <dgm:cxn modelId="{CD6EA164-26C2-48D3-A830-756214AF5B93}" srcId="{40F40196-4E6A-4E1E-9D07-70636FC826AB}" destId="{8F391BD3-4CFB-429D-B536-A651104BF18C}" srcOrd="0" destOrd="0" parTransId="{86AC7438-02D1-4883-BFF9-5A02AAA68CEA}" sibTransId="{713AB6F6-53C9-432A-A7D1-BC8B2764E232}"/>
    <dgm:cxn modelId="{C4112D2C-CAF1-4922-9999-24870372F85C}" type="presParOf" srcId="{A25AC335-9C04-4BA7-A1ED-674C0E97CCA3}" destId="{B78E0E1F-6970-4CCF-9AD6-205B1D82E62B}" srcOrd="0" destOrd="0" presId="urn:microsoft.com/office/officeart/2005/8/layout/target3"/>
    <dgm:cxn modelId="{511AB205-B8BB-49B9-859D-6EA8C4E370DD}" type="presParOf" srcId="{A25AC335-9C04-4BA7-A1ED-674C0E97CCA3}" destId="{7E7066D5-732D-440F-B0D1-DA72FBBF0EE5}" srcOrd="1" destOrd="0" presId="urn:microsoft.com/office/officeart/2005/8/layout/target3"/>
    <dgm:cxn modelId="{CF968F6B-A405-40ED-9588-9B2B7761D21F}" type="presParOf" srcId="{A25AC335-9C04-4BA7-A1ED-674C0E97CCA3}" destId="{025C4518-F40B-4B93-AF56-CA1E962D9A41}" srcOrd="2" destOrd="0" presId="urn:microsoft.com/office/officeart/2005/8/layout/target3"/>
    <dgm:cxn modelId="{87439F44-C45B-48A4-ABF4-EFC667E6693E}" type="presParOf" srcId="{A25AC335-9C04-4BA7-A1ED-674C0E97CCA3}" destId="{52450BFA-D6E5-4831-ACB0-67832DEBF49A}" srcOrd="3" destOrd="0" presId="urn:microsoft.com/office/officeart/2005/8/layout/target3"/>
    <dgm:cxn modelId="{B1D55B87-E3FB-4654-ABF5-71220DA54752}" type="presParOf" srcId="{A25AC335-9C04-4BA7-A1ED-674C0E97CCA3}" destId="{9C1FD46A-E075-4B58-B3E2-80079B1809A3}"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23905BD-111D-481C-916B-D0278B9864C5}"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D564D36F-24A7-4136-85BE-F7FF57FF0796}">
      <dgm:prSet/>
      <dgm:spPr>
        <a:solidFill>
          <a:srgbClr val="FF0000"/>
        </a:solidFill>
      </dgm:spPr>
      <dgm:t>
        <a:bodyPr/>
        <a:lstStyle/>
        <a:p>
          <a:pPr rtl="0"/>
          <a:r>
            <a:rPr lang="es-CO" dirty="0" smtClean="0"/>
            <a:t>Si expresáis vuestros sentimientos cada palabra de duda no solamente reaccionará sobre vosotros mismos, sino también será una semilla que germinará y llevará frutos en la vida de otros; será imposible contrarrestar la influencia de vuestras palabras. </a:t>
          </a:r>
          <a:endParaRPr lang="es-CO" dirty="0"/>
        </a:p>
      </dgm:t>
    </dgm:pt>
    <dgm:pt modelId="{B20C5DD0-07AB-4BDF-BAA5-4D4DD00FE09E}" type="parTrans" cxnId="{0AACE2FB-F3E9-4B0D-936C-E923202CFCEA}">
      <dgm:prSet/>
      <dgm:spPr/>
      <dgm:t>
        <a:bodyPr/>
        <a:lstStyle/>
        <a:p>
          <a:endParaRPr lang="es-CO"/>
        </a:p>
      </dgm:t>
    </dgm:pt>
    <dgm:pt modelId="{D23C45AA-2208-4805-83FE-1791FDA13E2B}" type="sibTrans" cxnId="{0AACE2FB-F3E9-4B0D-936C-E923202CFCEA}">
      <dgm:prSet/>
      <dgm:spPr/>
      <dgm:t>
        <a:bodyPr/>
        <a:lstStyle/>
        <a:p>
          <a:endParaRPr lang="es-CO"/>
        </a:p>
      </dgm:t>
    </dgm:pt>
    <dgm:pt modelId="{183A64EB-E2A2-4B68-9678-1DBAEAB1E85E}">
      <dgm:prSet/>
      <dgm:spPr>
        <a:ln>
          <a:solidFill>
            <a:srgbClr val="FF0000">
              <a:alpha val="90000"/>
            </a:srgbClr>
          </a:solidFill>
        </a:ln>
      </dgm:spPr>
      <dgm:t>
        <a:bodyPr/>
        <a:lstStyle/>
        <a:p>
          <a:pPr rtl="0"/>
          <a:r>
            <a:rPr lang="es-CO" dirty="0" smtClean="0"/>
            <a:t>Tal vez vosotros seréis capaces de vencer las tentaciones y libraros de las trampas de Satanás; pero los que han sido dominados por vuestra influencia no podrán escapar de la incredulidad que les habéis insinuado. </a:t>
          </a:r>
          <a:endParaRPr lang="es-CO" dirty="0"/>
        </a:p>
      </dgm:t>
    </dgm:pt>
    <dgm:pt modelId="{61D1A264-76B2-40C9-B3EE-3BDA0ABA2B20}" type="parTrans" cxnId="{76F4361C-4D06-4F44-9FFF-F2CAFEF9D00A}">
      <dgm:prSet/>
      <dgm:spPr/>
      <dgm:t>
        <a:bodyPr/>
        <a:lstStyle/>
        <a:p>
          <a:endParaRPr lang="es-CO"/>
        </a:p>
      </dgm:t>
    </dgm:pt>
    <dgm:pt modelId="{7D9CCE09-B9BE-4F39-AB5C-6EECDE548643}" type="sibTrans" cxnId="{76F4361C-4D06-4F44-9FFF-F2CAFEF9D00A}">
      <dgm:prSet/>
      <dgm:spPr/>
      <dgm:t>
        <a:bodyPr/>
        <a:lstStyle/>
        <a:p>
          <a:endParaRPr lang="es-CO"/>
        </a:p>
      </dgm:t>
    </dgm:pt>
    <dgm:pt modelId="{A10589C2-5802-48AA-9BE5-B1403344A58C}">
      <dgm:prSet/>
      <dgm:spPr>
        <a:ln>
          <a:solidFill>
            <a:srgbClr val="FF0000">
              <a:alpha val="90000"/>
            </a:srgbClr>
          </a:solidFill>
        </a:ln>
      </dgm:spPr>
      <dgm:t>
        <a:bodyPr/>
        <a:lstStyle/>
        <a:p>
          <a:pPr rtl="0"/>
          <a:r>
            <a:rPr lang="es-CO" dirty="0" smtClean="0"/>
            <a:t>¡Cuán importante es que hablemos sólo sobre las cosas que nos darán fuerza espiritual y vida! </a:t>
          </a:r>
          <a:endParaRPr lang="es-CO" dirty="0"/>
        </a:p>
      </dgm:t>
    </dgm:pt>
    <dgm:pt modelId="{F60F8292-B2B0-47C2-8454-0CB472FE6125}" type="parTrans" cxnId="{2F6A6541-5CA0-4C50-B386-27C32E2208E4}">
      <dgm:prSet/>
      <dgm:spPr/>
      <dgm:t>
        <a:bodyPr/>
        <a:lstStyle/>
        <a:p>
          <a:endParaRPr lang="es-CO"/>
        </a:p>
      </dgm:t>
    </dgm:pt>
    <dgm:pt modelId="{4A4810CC-9500-48FA-9A5A-5D4EBDF4C998}" type="sibTrans" cxnId="{2F6A6541-5CA0-4C50-B386-27C32E2208E4}">
      <dgm:prSet/>
      <dgm:spPr/>
      <dgm:t>
        <a:bodyPr/>
        <a:lstStyle/>
        <a:p>
          <a:endParaRPr lang="es-CO"/>
        </a:p>
      </dgm:t>
    </dgm:pt>
    <dgm:pt modelId="{86583AEA-FA44-4B12-AAC7-D52B06434409}" type="pres">
      <dgm:prSet presAssocID="{823905BD-111D-481C-916B-D0278B9864C5}" presName="Name0" presStyleCnt="0">
        <dgm:presLayoutVars>
          <dgm:dir/>
          <dgm:animLvl val="lvl"/>
          <dgm:resizeHandles val="exact"/>
        </dgm:presLayoutVars>
      </dgm:prSet>
      <dgm:spPr/>
      <dgm:t>
        <a:bodyPr/>
        <a:lstStyle/>
        <a:p>
          <a:endParaRPr lang="es-CO"/>
        </a:p>
      </dgm:t>
    </dgm:pt>
    <dgm:pt modelId="{B4C2AA79-4433-40C6-B584-1B157DAF0CBC}" type="pres">
      <dgm:prSet presAssocID="{D564D36F-24A7-4136-85BE-F7FF57FF0796}" presName="linNode" presStyleCnt="0"/>
      <dgm:spPr/>
    </dgm:pt>
    <dgm:pt modelId="{B88D26AC-56DC-4AC2-A44B-52B9266DF5AE}" type="pres">
      <dgm:prSet presAssocID="{D564D36F-24A7-4136-85BE-F7FF57FF0796}" presName="parentText" presStyleLbl="node1" presStyleIdx="0" presStyleCnt="1">
        <dgm:presLayoutVars>
          <dgm:chMax val="1"/>
          <dgm:bulletEnabled val="1"/>
        </dgm:presLayoutVars>
      </dgm:prSet>
      <dgm:spPr/>
      <dgm:t>
        <a:bodyPr/>
        <a:lstStyle/>
        <a:p>
          <a:endParaRPr lang="es-CO"/>
        </a:p>
      </dgm:t>
    </dgm:pt>
    <dgm:pt modelId="{19432B47-A705-4035-B2E0-0F329F219826}" type="pres">
      <dgm:prSet presAssocID="{D564D36F-24A7-4136-85BE-F7FF57FF0796}" presName="descendantText" presStyleLbl="alignAccFollowNode1" presStyleIdx="0" presStyleCnt="1">
        <dgm:presLayoutVars>
          <dgm:bulletEnabled val="1"/>
        </dgm:presLayoutVars>
      </dgm:prSet>
      <dgm:spPr/>
      <dgm:t>
        <a:bodyPr/>
        <a:lstStyle/>
        <a:p>
          <a:endParaRPr lang="es-CO"/>
        </a:p>
      </dgm:t>
    </dgm:pt>
  </dgm:ptLst>
  <dgm:cxnLst>
    <dgm:cxn modelId="{2F6A6541-5CA0-4C50-B386-27C32E2208E4}" srcId="{D564D36F-24A7-4136-85BE-F7FF57FF0796}" destId="{A10589C2-5802-48AA-9BE5-B1403344A58C}" srcOrd="1" destOrd="0" parTransId="{F60F8292-B2B0-47C2-8454-0CB472FE6125}" sibTransId="{4A4810CC-9500-48FA-9A5A-5D4EBDF4C998}"/>
    <dgm:cxn modelId="{76F4361C-4D06-4F44-9FFF-F2CAFEF9D00A}" srcId="{D564D36F-24A7-4136-85BE-F7FF57FF0796}" destId="{183A64EB-E2A2-4B68-9678-1DBAEAB1E85E}" srcOrd="0" destOrd="0" parTransId="{61D1A264-76B2-40C9-B3EE-3BDA0ABA2B20}" sibTransId="{7D9CCE09-B9BE-4F39-AB5C-6EECDE548643}"/>
    <dgm:cxn modelId="{0874D3E4-40E8-4503-91EB-59513C8B7671}" type="presOf" srcId="{D564D36F-24A7-4136-85BE-F7FF57FF0796}" destId="{B88D26AC-56DC-4AC2-A44B-52B9266DF5AE}" srcOrd="0" destOrd="0" presId="urn:microsoft.com/office/officeart/2005/8/layout/vList5"/>
    <dgm:cxn modelId="{34698B89-504C-4ED4-ADF6-5432A8F25301}" type="presOf" srcId="{183A64EB-E2A2-4B68-9678-1DBAEAB1E85E}" destId="{19432B47-A705-4035-B2E0-0F329F219826}" srcOrd="0" destOrd="0" presId="urn:microsoft.com/office/officeart/2005/8/layout/vList5"/>
    <dgm:cxn modelId="{14FAE2D9-536A-4AFA-8CC8-E33AF1647AD4}" type="presOf" srcId="{823905BD-111D-481C-916B-D0278B9864C5}" destId="{86583AEA-FA44-4B12-AAC7-D52B06434409}" srcOrd="0" destOrd="0" presId="urn:microsoft.com/office/officeart/2005/8/layout/vList5"/>
    <dgm:cxn modelId="{0AACE2FB-F3E9-4B0D-936C-E923202CFCEA}" srcId="{823905BD-111D-481C-916B-D0278B9864C5}" destId="{D564D36F-24A7-4136-85BE-F7FF57FF0796}" srcOrd="0" destOrd="0" parTransId="{B20C5DD0-07AB-4BDF-BAA5-4D4DD00FE09E}" sibTransId="{D23C45AA-2208-4805-83FE-1791FDA13E2B}"/>
    <dgm:cxn modelId="{BF0DB813-AB68-4AD3-A5DA-73417FB0F9AB}" type="presOf" srcId="{A10589C2-5802-48AA-9BE5-B1403344A58C}" destId="{19432B47-A705-4035-B2E0-0F329F219826}" srcOrd="0" destOrd="1" presId="urn:microsoft.com/office/officeart/2005/8/layout/vList5"/>
    <dgm:cxn modelId="{59520D06-3BCE-4769-891C-F2451A4D3EEB}" type="presParOf" srcId="{86583AEA-FA44-4B12-AAC7-D52B06434409}" destId="{B4C2AA79-4433-40C6-B584-1B157DAF0CBC}" srcOrd="0" destOrd="0" presId="urn:microsoft.com/office/officeart/2005/8/layout/vList5"/>
    <dgm:cxn modelId="{A8FEB8FC-52AE-43FD-8A76-C0E4B0DE9AD8}" type="presParOf" srcId="{B4C2AA79-4433-40C6-B584-1B157DAF0CBC}" destId="{B88D26AC-56DC-4AC2-A44B-52B9266DF5AE}" srcOrd="0" destOrd="0" presId="urn:microsoft.com/office/officeart/2005/8/layout/vList5"/>
    <dgm:cxn modelId="{494DF041-DC9E-4F67-81B4-6C992ACA8690}" type="presParOf" srcId="{B4C2AA79-4433-40C6-B584-1B157DAF0CBC}" destId="{19432B47-A705-4035-B2E0-0F329F21982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1141583-90EF-4952-BD0A-3A5D98BEA1F7}"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2CEF3FB0-2C24-43DE-BE48-2BCC42F4A67C}">
      <dgm:prSet/>
      <dgm:spPr>
        <a:solidFill>
          <a:srgbClr val="002060"/>
        </a:solidFill>
      </dgm:spPr>
      <dgm:t>
        <a:bodyPr/>
        <a:lstStyle/>
        <a:p>
          <a:pPr rtl="0"/>
          <a:r>
            <a:rPr lang="es-CO" dirty="0" smtClean="0"/>
            <a:t>Los ángeles están atentos para escuchar qué informe dais al mundo acerca de vuestro Maestro celestial. </a:t>
          </a:r>
        </a:p>
        <a:p>
          <a:pPr rtl="0"/>
          <a:endParaRPr lang="es-CO" dirty="0" smtClean="0"/>
        </a:p>
        <a:p>
          <a:pPr rtl="0"/>
          <a:r>
            <a:rPr lang="es-CO" dirty="0" smtClean="0"/>
            <a:t>Conversad sobre Aquel que vive para interceder por vosotros delante del Padre. Que la alabanza a dios esté en vuestros labios y en vuestro corazón cuando estrechéis la mano de un amigo. Esto atraerá sus pensamientos a Jesús. </a:t>
          </a:r>
          <a:endParaRPr lang="es-CO" dirty="0"/>
        </a:p>
      </dgm:t>
    </dgm:pt>
    <dgm:pt modelId="{0E9E4604-9AFD-44C0-9981-E6531E6C5DC6}" type="parTrans" cxnId="{55DD3FBF-7E91-4257-B4B9-E1E045299695}">
      <dgm:prSet/>
      <dgm:spPr/>
      <dgm:t>
        <a:bodyPr/>
        <a:lstStyle/>
        <a:p>
          <a:endParaRPr lang="es-CO"/>
        </a:p>
      </dgm:t>
    </dgm:pt>
    <dgm:pt modelId="{986D7B18-80A0-4364-9F66-39E5DEC76503}" type="sibTrans" cxnId="{55DD3FBF-7E91-4257-B4B9-E1E045299695}">
      <dgm:prSet/>
      <dgm:spPr/>
      <dgm:t>
        <a:bodyPr/>
        <a:lstStyle/>
        <a:p>
          <a:endParaRPr lang="es-CO"/>
        </a:p>
      </dgm:t>
    </dgm:pt>
    <dgm:pt modelId="{A592EE07-2202-4A76-910A-FBACAC9E4420}">
      <dgm:prSet/>
      <dgm:spPr>
        <a:solidFill>
          <a:schemeClr val="accent4">
            <a:lumMod val="50000"/>
            <a:alpha val="90000"/>
          </a:schemeClr>
        </a:solidFill>
        <a:ln>
          <a:solidFill>
            <a:srgbClr val="FF0000">
              <a:alpha val="90000"/>
            </a:srgbClr>
          </a:solidFill>
        </a:ln>
      </dgm:spPr>
      <dgm:t>
        <a:bodyPr/>
        <a:lstStyle/>
        <a:p>
          <a:pPr rtl="0"/>
          <a:r>
            <a:rPr lang="es-CO" b="1" dirty="0" smtClean="0">
              <a:solidFill>
                <a:srgbClr val="FFFF00"/>
              </a:solidFill>
            </a:rPr>
            <a:t>Todos tenéis pruebas, aflicciones duras que sobrellevar y tentaciones fuertes que resistir; pero no contéis vuestras cuitas a los mortales, llevad todo a Dios en oración. </a:t>
          </a:r>
          <a:endParaRPr lang="es-CO" b="1" dirty="0">
            <a:solidFill>
              <a:srgbClr val="FFFF00"/>
            </a:solidFill>
          </a:endParaRPr>
        </a:p>
      </dgm:t>
    </dgm:pt>
    <dgm:pt modelId="{15F0E6EF-469B-48AD-A2E0-FEBB8E34BA01}" type="parTrans" cxnId="{BC9D8F48-7A8F-454A-A2EB-D98F836FD719}">
      <dgm:prSet/>
      <dgm:spPr/>
      <dgm:t>
        <a:bodyPr/>
        <a:lstStyle/>
        <a:p>
          <a:endParaRPr lang="es-CO"/>
        </a:p>
      </dgm:t>
    </dgm:pt>
    <dgm:pt modelId="{691775B9-A043-4753-B3D1-08A2AFC2533F}" type="sibTrans" cxnId="{BC9D8F48-7A8F-454A-A2EB-D98F836FD719}">
      <dgm:prSet/>
      <dgm:spPr/>
      <dgm:t>
        <a:bodyPr/>
        <a:lstStyle/>
        <a:p>
          <a:endParaRPr lang="es-CO"/>
        </a:p>
      </dgm:t>
    </dgm:pt>
    <dgm:pt modelId="{F6FEF6CE-C101-4ACC-ADB0-756067EFC0ED}">
      <dgm:prSet/>
      <dgm:spPr>
        <a:solidFill>
          <a:schemeClr val="accent4">
            <a:lumMod val="50000"/>
            <a:alpha val="90000"/>
          </a:schemeClr>
        </a:solidFill>
        <a:ln>
          <a:solidFill>
            <a:srgbClr val="FF0000">
              <a:alpha val="90000"/>
            </a:srgbClr>
          </a:solidFill>
        </a:ln>
      </dgm:spPr>
      <dgm:t>
        <a:bodyPr/>
        <a:lstStyle/>
        <a:p>
          <a:pPr rtl="0"/>
          <a:r>
            <a:rPr lang="es-CO" b="1" dirty="0" smtClean="0">
              <a:solidFill>
                <a:srgbClr val="FFFF00"/>
              </a:solidFill>
            </a:rPr>
            <a:t>Tened como norma de no pronunciar nunca una palabra de duda o de desaliento. Podéis hacer mucho para alegrar la vida de otros y fortalecer sus esfuerzos dándoles palabras de esperanza y de santa alegría.</a:t>
          </a:r>
          <a:endParaRPr lang="es-CO" b="1" dirty="0">
            <a:solidFill>
              <a:srgbClr val="FFFF00"/>
            </a:solidFill>
          </a:endParaRPr>
        </a:p>
      </dgm:t>
    </dgm:pt>
    <dgm:pt modelId="{28147146-6118-4160-B851-B0D800A0FAF5}" type="parTrans" cxnId="{CC18AEFF-DAC4-46CC-BD3E-33EDC0C3E9CD}">
      <dgm:prSet/>
      <dgm:spPr/>
      <dgm:t>
        <a:bodyPr/>
        <a:lstStyle/>
        <a:p>
          <a:endParaRPr lang="es-CO"/>
        </a:p>
      </dgm:t>
    </dgm:pt>
    <dgm:pt modelId="{F4BD3314-2E69-481C-B5A7-630936CB7C65}" type="sibTrans" cxnId="{CC18AEFF-DAC4-46CC-BD3E-33EDC0C3E9CD}">
      <dgm:prSet/>
      <dgm:spPr/>
      <dgm:t>
        <a:bodyPr/>
        <a:lstStyle/>
        <a:p>
          <a:endParaRPr lang="es-CO"/>
        </a:p>
      </dgm:t>
    </dgm:pt>
    <dgm:pt modelId="{CFA61BED-3D97-4E11-B59F-6F3EE7927677}" type="pres">
      <dgm:prSet presAssocID="{31141583-90EF-4952-BD0A-3A5D98BEA1F7}" presName="Name0" presStyleCnt="0">
        <dgm:presLayoutVars>
          <dgm:dir/>
          <dgm:animLvl val="lvl"/>
          <dgm:resizeHandles val="exact"/>
        </dgm:presLayoutVars>
      </dgm:prSet>
      <dgm:spPr/>
      <dgm:t>
        <a:bodyPr/>
        <a:lstStyle/>
        <a:p>
          <a:endParaRPr lang="es-CO"/>
        </a:p>
      </dgm:t>
    </dgm:pt>
    <dgm:pt modelId="{CA06E915-E02E-4E9F-B98E-A94ACECE2819}" type="pres">
      <dgm:prSet presAssocID="{2CEF3FB0-2C24-43DE-BE48-2BCC42F4A67C}" presName="linNode" presStyleCnt="0"/>
      <dgm:spPr/>
    </dgm:pt>
    <dgm:pt modelId="{C5DFBEC9-7679-4350-912E-68C37F024E9A}" type="pres">
      <dgm:prSet presAssocID="{2CEF3FB0-2C24-43DE-BE48-2BCC42F4A67C}" presName="parentText" presStyleLbl="node1" presStyleIdx="0" presStyleCnt="1">
        <dgm:presLayoutVars>
          <dgm:chMax val="1"/>
          <dgm:bulletEnabled val="1"/>
        </dgm:presLayoutVars>
      </dgm:prSet>
      <dgm:spPr/>
      <dgm:t>
        <a:bodyPr/>
        <a:lstStyle/>
        <a:p>
          <a:endParaRPr lang="es-CO"/>
        </a:p>
      </dgm:t>
    </dgm:pt>
    <dgm:pt modelId="{FD52A0E4-2CD5-4CFE-921E-10B49455131B}" type="pres">
      <dgm:prSet presAssocID="{2CEF3FB0-2C24-43DE-BE48-2BCC42F4A67C}" presName="descendantText" presStyleLbl="alignAccFollowNode1" presStyleIdx="0" presStyleCnt="1" custLinFactNeighborX="1" custLinFactNeighborY="-12500">
        <dgm:presLayoutVars>
          <dgm:bulletEnabled val="1"/>
        </dgm:presLayoutVars>
      </dgm:prSet>
      <dgm:spPr/>
      <dgm:t>
        <a:bodyPr/>
        <a:lstStyle/>
        <a:p>
          <a:endParaRPr lang="es-CO"/>
        </a:p>
      </dgm:t>
    </dgm:pt>
  </dgm:ptLst>
  <dgm:cxnLst>
    <dgm:cxn modelId="{BDC7A0FA-F84B-4F22-A25B-B33650D95E6A}" type="presOf" srcId="{A592EE07-2202-4A76-910A-FBACAC9E4420}" destId="{FD52A0E4-2CD5-4CFE-921E-10B49455131B}" srcOrd="0" destOrd="0" presId="urn:microsoft.com/office/officeart/2005/8/layout/vList5"/>
    <dgm:cxn modelId="{F44E9A9B-02CB-48FD-A44C-BCCC5F8531C6}" type="presOf" srcId="{F6FEF6CE-C101-4ACC-ADB0-756067EFC0ED}" destId="{FD52A0E4-2CD5-4CFE-921E-10B49455131B}" srcOrd="0" destOrd="1" presId="urn:microsoft.com/office/officeart/2005/8/layout/vList5"/>
    <dgm:cxn modelId="{55DD3FBF-7E91-4257-B4B9-E1E045299695}" srcId="{31141583-90EF-4952-BD0A-3A5D98BEA1F7}" destId="{2CEF3FB0-2C24-43DE-BE48-2BCC42F4A67C}" srcOrd="0" destOrd="0" parTransId="{0E9E4604-9AFD-44C0-9981-E6531E6C5DC6}" sibTransId="{986D7B18-80A0-4364-9F66-39E5DEC76503}"/>
    <dgm:cxn modelId="{11625FBC-5536-4380-881E-AE63241330EE}" type="presOf" srcId="{2CEF3FB0-2C24-43DE-BE48-2BCC42F4A67C}" destId="{C5DFBEC9-7679-4350-912E-68C37F024E9A}" srcOrd="0" destOrd="0" presId="urn:microsoft.com/office/officeart/2005/8/layout/vList5"/>
    <dgm:cxn modelId="{BC9D8F48-7A8F-454A-A2EB-D98F836FD719}" srcId="{2CEF3FB0-2C24-43DE-BE48-2BCC42F4A67C}" destId="{A592EE07-2202-4A76-910A-FBACAC9E4420}" srcOrd="0" destOrd="0" parTransId="{15F0E6EF-469B-48AD-A2E0-FEBB8E34BA01}" sibTransId="{691775B9-A043-4753-B3D1-08A2AFC2533F}"/>
    <dgm:cxn modelId="{C9325E4E-770A-4A9E-8414-4A5185C58C21}" type="presOf" srcId="{31141583-90EF-4952-BD0A-3A5D98BEA1F7}" destId="{CFA61BED-3D97-4E11-B59F-6F3EE7927677}" srcOrd="0" destOrd="0" presId="urn:microsoft.com/office/officeart/2005/8/layout/vList5"/>
    <dgm:cxn modelId="{CC18AEFF-DAC4-46CC-BD3E-33EDC0C3E9CD}" srcId="{2CEF3FB0-2C24-43DE-BE48-2BCC42F4A67C}" destId="{F6FEF6CE-C101-4ACC-ADB0-756067EFC0ED}" srcOrd="1" destOrd="0" parTransId="{28147146-6118-4160-B851-B0D800A0FAF5}" sibTransId="{F4BD3314-2E69-481C-B5A7-630936CB7C65}"/>
    <dgm:cxn modelId="{FC22A9CB-428C-4611-B202-B01D4D9CC2DA}" type="presParOf" srcId="{CFA61BED-3D97-4E11-B59F-6F3EE7927677}" destId="{CA06E915-E02E-4E9F-B98E-A94ACECE2819}" srcOrd="0" destOrd="0" presId="urn:microsoft.com/office/officeart/2005/8/layout/vList5"/>
    <dgm:cxn modelId="{E16E4FBB-BF30-4F22-8E2B-87C89C77931B}" type="presParOf" srcId="{CA06E915-E02E-4E9F-B98E-A94ACECE2819}" destId="{C5DFBEC9-7679-4350-912E-68C37F024E9A}" srcOrd="0" destOrd="0" presId="urn:microsoft.com/office/officeart/2005/8/layout/vList5"/>
    <dgm:cxn modelId="{DB2B23DB-154E-405C-B51A-69D5BBCC21FA}" type="presParOf" srcId="{CA06E915-E02E-4E9F-B98E-A94ACECE2819}" destId="{FD52A0E4-2CD5-4CFE-921E-10B49455131B}"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323FFB0E-4750-4E5F-B745-A33C2FCF04B0}"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00597753-7006-4E8B-8F1F-A6520BD851E7}">
      <dgm:prSet custT="1"/>
      <dgm:spPr/>
      <dgm:t>
        <a:bodyPr/>
        <a:lstStyle/>
        <a:p>
          <a:pPr rtl="0"/>
          <a:r>
            <a:rPr lang="es-CO" sz="1600" b="1" dirty="0" smtClean="0">
              <a:solidFill>
                <a:srgbClr val="FF0000"/>
              </a:solidFill>
            </a:rPr>
            <a:t>Hay muchas almas valientes penosamente acosadas por la tentación, casi a punto de desmayar en el conflicto que sostienen con ellas mismas y con las potencias del mal. No las desalentéis en su dura lucha. Animadlas con palabras de valor y de esperanza que les ayude a proseguir en su camino. </a:t>
          </a:r>
        </a:p>
        <a:p>
          <a:pPr rtl="0"/>
          <a:r>
            <a:rPr lang="es-CO" sz="1600" dirty="0" smtClean="0"/>
            <a:t>Así la luz de Cristo puede brillar sobre vosotros. "Porque ninguno de vosotros vive para sí." (</a:t>
          </a:r>
          <a:r>
            <a:rPr lang="es-CO" sz="1600" b="1" u="sng" dirty="0" smtClean="0"/>
            <a:t>Romanos 17:7</a:t>
          </a:r>
          <a:r>
            <a:rPr lang="es-CO" sz="1600" dirty="0" smtClean="0"/>
            <a:t>). Por vuestra influencia inconsciente otros pueden ser animados y fortalecidos o pueden ser desalentados y alejados de Cristo y de la verdad.</a:t>
          </a:r>
          <a:endParaRPr lang="es-CO" sz="1600" dirty="0"/>
        </a:p>
      </dgm:t>
    </dgm:pt>
    <dgm:pt modelId="{FFC6214E-B9AD-400C-BABD-8BF5A484F5AD}" type="parTrans" cxnId="{D4541A4E-F736-4E4E-9462-7E29041841D5}">
      <dgm:prSet/>
      <dgm:spPr/>
      <dgm:t>
        <a:bodyPr/>
        <a:lstStyle/>
        <a:p>
          <a:endParaRPr lang="es-CO"/>
        </a:p>
      </dgm:t>
    </dgm:pt>
    <dgm:pt modelId="{DB32D8F5-7C91-4F07-AB25-32E164974741}" type="sibTrans" cxnId="{D4541A4E-F736-4E4E-9462-7E29041841D5}">
      <dgm:prSet/>
      <dgm:spPr/>
      <dgm:t>
        <a:bodyPr/>
        <a:lstStyle/>
        <a:p>
          <a:endParaRPr lang="es-CO"/>
        </a:p>
      </dgm:t>
    </dgm:pt>
    <dgm:pt modelId="{4CDE27B7-E5DD-411C-B09F-826ADCFA7200}">
      <dgm:prSet/>
      <dgm:spPr/>
      <dgm:t>
        <a:bodyPr/>
        <a:lstStyle/>
        <a:p>
          <a:pPr rtl="0"/>
          <a:r>
            <a:rPr lang="es-CO" dirty="0" smtClean="0"/>
            <a:t>Hay muchos que tienen ideas erróneas de la vida y del carácter de Cristo. Piensan que no tenía calor ni alegría, que era austero, severo y triste. </a:t>
          </a:r>
          <a:r>
            <a:rPr lang="es-CO" b="1" dirty="0" smtClean="0">
              <a:solidFill>
                <a:srgbClr val="FF0000"/>
              </a:solidFill>
            </a:rPr>
            <a:t>Para muchos toda la vida religiosa se presenta bajo este aspecto sombrío.</a:t>
          </a:r>
          <a:endParaRPr lang="es-CO" b="1" dirty="0">
            <a:solidFill>
              <a:srgbClr val="FF0000"/>
            </a:solidFill>
          </a:endParaRPr>
        </a:p>
      </dgm:t>
    </dgm:pt>
    <dgm:pt modelId="{D55FC2AE-C26A-4391-80EA-DD6529C82AFE}" type="parTrans" cxnId="{F6FE207F-A41F-450C-8F5F-0A7747F29B71}">
      <dgm:prSet/>
      <dgm:spPr/>
      <dgm:t>
        <a:bodyPr/>
        <a:lstStyle/>
        <a:p>
          <a:endParaRPr lang="es-CO"/>
        </a:p>
      </dgm:t>
    </dgm:pt>
    <dgm:pt modelId="{D5B58887-C193-4F96-9D8C-664A46D765F1}" type="sibTrans" cxnId="{F6FE207F-A41F-450C-8F5F-0A7747F29B71}">
      <dgm:prSet/>
      <dgm:spPr/>
      <dgm:t>
        <a:bodyPr/>
        <a:lstStyle/>
        <a:p>
          <a:endParaRPr lang="es-CO"/>
        </a:p>
      </dgm:t>
    </dgm:pt>
    <dgm:pt modelId="{1FCC20BB-F623-414D-BACF-BDA0B918CF13}" type="pres">
      <dgm:prSet presAssocID="{323FFB0E-4750-4E5F-B745-A33C2FCF04B0}" presName="Name0" presStyleCnt="0">
        <dgm:presLayoutVars>
          <dgm:chMax val="7"/>
          <dgm:dir/>
          <dgm:animLvl val="lvl"/>
          <dgm:resizeHandles val="exact"/>
        </dgm:presLayoutVars>
      </dgm:prSet>
      <dgm:spPr/>
      <dgm:t>
        <a:bodyPr/>
        <a:lstStyle/>
        <a:p>
          <a:endParaRPr lang="es-CO"/>
        </a:p>
      </dgm:t>
    </dgm:pt>
    <dgm:pt modelId="{C7B2B3B3-3AFB-40FD-BD63-ED5585D16A86}" type="pres">
      <dgm:prSet presAssocID="{00597753-7006-4E8B-8F1F-A6520BD851E7}" presName="circle1" presStyleLbl="node1" presStyleIdx="0" presStyleCnt="1"/>
      <dgm:spPr>
        <a:blipFill rotWithShape="0">
          <a:blip xmlns:r="http://schemas.openxmlformats.org/officeDocument/2006/relationships" r:embed="rId1"/>
          <a:stretch>
            <a:fillRect/>
          </a:stretch>
        </a:blipFill>
      </dgm:spPr>
    </dgm:pt>
    <dgm:pt modelId="{50CEB3CD-7F24-4B81-883B-E12B17886155}" type="pres">
      <dgm:prSet presAssocID="{00597753-7006-4E8B-8F1F-A6520BD851E7}" presName="space" presStyleCnt="0"/>
      <dgm:spPr/>
    </dgm:pt>
    <dgm:pt modelId="{A30C268B-BDC9-4B1A-805A-29D39B8A4075}" type="pres">
      <dgm:prSet presAssocID="{00597753-7006-4E8B-8F1F-A6520BD851E7}" presName="rect1" presStyleLbl="alignAcc1" presStyleIdx="0" presStyleCnt="1"/>
      <dgm:spPr/>
      <dgm:t>
        <a:bodyPr/>
        <a:lstStyle/>
        <a:p>
          <a:endParaRPr lang="es-CO"/>
        </a:p>
      </dgm:t>
    </dgm:pt>
    <dgm:pt modelId="{027DDA7F-2496-46C6-A6EA-CB71BC575D7C}" type="pres">
      <dgm:prSet presAssocID="{00597753-7006-4E8B-8F1F-A6520BD851E7}" presName="rect1ParTx" presStyleLbl="alignAcc1" presStyleIdx="0" presStyleCnt="1">
        <dgm:presLayoutVars>
          <dgm:chMax val="1"/>
          <dgm:bulletEnabled val="1"/>
        </dgm:presLayoutVars>
      </dgm:prSet>
      <dgm:spPr/>
      <dgm:t>
        <a:bodyPr/>
        <a:lstStyle/>
        <a:p>
          <a:endParaRPr lang="es-CO"/>
        </a:p>
      </dgm:t>
    </dgm:pt>
    <dgm:pt modelId="{216517E6-F5D2-498E-811A-3C5A9251FD00}" type="pres">
      <dgm:prSet presAssocID="{00597753-7006-4E8B-8F1F-A6520BD851E7}" presName="rect1ChTx" presStyleLbl="alignAcc1" presStyleIdx="0" presStyleCnt="1">
        <dgm:presLayoutVars>
          <dgm:bulletEnabled val="1"/>
        </dgm:presLayoutVars>
      </dgm:prSet>
      <dgm:spPr/>
      <dgm:t>
        <a:bodyPr/>
        <a:lstStyle/>
        <a:p>
          <a:endParaRPr lang="es-CO"/>
        </a:p>
      </dgm:t>
    </dgm:pt>
  </dgm:ptLst>
  <dgm:cxnLst>
    <dgm:cxn modelId="{048C2DD0-D84D-4DB1-9338-8122280AB15B}" type="presOf" srcId="{00597753-7006-4E8B-8F1F-A6520BD851E7}" destId="{027DDA7F-2496-46C6-A6EA-CB71BC575D7C}" srcOrd="1" destOrd="0" presId="urn:microsoft.com/office/officeart/2005/8/layout/target3"/>
    <dgm:cxn modelId="{F6FE207F-A41F-450C-8F5F-0A7747F29B71}" srcId="{00597753-7006-4E8B-8F1F-A6520BD851E7}" destId="{4CDE27B7-E5DD-411C-B09F-826ADCFA7200}" srcOrd="0" destOrd="0" parTransId="{D55FC2AE-C26A-4391-80EA-DD6529C82AFE}" sibTransId="{D5B58887-C193-4F96-9D8C-664A46D765F1}"/>
    <dgm:cxn modelId="{D4541A4E-F736-4E4E-9462-7E29041841D5}" srcId="{323FFB0E-4750-4E5F-B745-A33C2FCF04B0}" destId="{00597753-7006-4E8B-8F1F-A6520BD851E7}" srcOrd="0" destOrd="0" parTransId="{FFC6214E-B9AD-400C-BABD-8BF5A484F5AD}" sibTransId="{DB32D8F5-7C91-4F07-AB25-32E164974741}"/>
    <dgm:cxn modelId="{5706D676-9939-490F-96AE-A9F78DB146C5}" type="presOf" srcId="{00597753-7006-4E8B-8F1F-A6520BD851E7}" destId="{A30C268B-BDC9-4B1A-805A-29D39B8A4075}" srcOrd="0" destOrd="0" presId="urn:microsoft.com/office/officeart/2005/8/layout/target3"/>
    <dgm:cxn modelId="{DAEF3BC6-8C88-4C3F-9404-69C0CBAC3E80}" type="presOf" srcId="{4CDE27B7-E5DD-411C-B09F-826ADCFA7200}" destId="{216517E6-F5D2-498E-811A-3C5A9251FD00}" srcOrd="0" destOrd="0" presId="urn:microsoft.com/office/officeart/2005/8/layout/target3"/>
    <dgm:cxn modelId="{1410409E-9E5E-4CCE-A935-36424D57A86F}" type="presOf" srcId="{323FFB0E-4750-4E5F-B745-A33C2FCF04B0}" destId="{1FCC20BB-F623-414D-BACF-BDA0B918CF13}" srcOrd="0" destOrd="0" presId="urn:microsoft.com/office/officeart/2005/8/layout/target3"/>
    <dgm:cxn modelId="{2EA8DD84-BCD6-4A77-B5D1-8655B4FFE139}" type="presParOf" srcId="{1FCC20BB-F623-414D-BACF-BDA0B918CF13}" destId="{C7B2B3B3-3AFB-40FD-BD63-ED5585D16A86}" srcOrd="0" destOrd="0" presId="urn:microsoft.com/office/officeart/2005/8/layout/target3"/>
    <dgm:cxn modelId="{1E8AB345-DA01-4AF0-8E84-39722E6EE156}" type="presParOf" srcId="{1FCC20BB-F623-414D-BACF-BDA0B918CF13}" destId="{50CEB3CD-7F24-4B81-883B-E12B17886155}" srcOrd="1" destOrd="0" presId="urn:microsoft.com/office/officeart/2005/8/layout/target3"/>
    <dgm:cxn modelId="{1C99066C-AC3A-4355-92C2-0B1B29BE9F2E}" type="presParOf" srcId="{1FCC20BB-F623-414D-BACF-BDA0B918CF13}" destId="{A30C268B-BDC9-4B1A-805A-29D39B8A4075}" srcOrd="2" destOrd="0" presId="urn:microsoft.com/office/officeart/2005/8/layout/target3"/>
    <dgm:cxn modelId="{FFBFE4E8-A51F-4F25-BDED-F1EAD4A33947}" type="presParOf" srcId="{1FCC20BB-F623-414D-BACF-BDA0B918CF13}" destId="{027DDA7F-2496-46C6-A6EA-CB71BC575D7C}" srcOrd="3" destOrd="0" presId="urn:microsoft.com/office/officeart/2005/8/layout/target3"/>
    <dgm:cxn modelId="{A3047940-D6A3-4E29-A6F3-1AFD87354B19}" type="presParOf" srcId="{1FCC20BB-F623-414D-BACF-BDA0B918CF13}" destId="{216517E6-F5D2-498E-811A-3C5A9251FD00}"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8383249-FDED-44F5-A69F-EE5378FDC36E}"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750E93C6-6438-4C85-99F4-A29C99D4F89D}">
      <dgm:prSet/>
      <dgm:spPr>
        <a:solidFill>
          <a:schemeClr val="accent2">
            <a:lumMod val="60000"/>
            <a:lumOff val="40000"/>
          </a:schemeClr>
        </a:solidFill>
        <a:ln>
          <a:solidFill>
            <a:srgbClr val="FF0000"/>
          </a:solidFill>
        </a:ln>
      </dgm:spPr>
      <dgm:t>
        <a:bodyPr/>
        <a:lstStyle/>
        <a:p>
          <a:pPr rtl="0"/>
          <a:r>
            <a:rPr lang="es-CO" b="0" dirty="0" smtClean="0">
              <a:solidFill>
                <a:srgbClr val="002060"/>
              </a:solidFill>
            </a:rPr>
            <a:t>Se dice a menudo que Jesús lloraba, pero nunca que sonreía. Nuestro Salvador fue en verdad, el hombre de tristezas y de dolor porque abrió su corazón a todos los pesares de la humanidad; y aunque su vida era abnegada y llena de dolor ;y cuidado, su espíritu nunca quedó abrumado por ellos. </a:t>
          </a:r>
        </a:p>
        <a:p>
          <a:pPr rtl="0"/>
          <a:r>
            <a:rPr lang="es-CO" dirty="0" smtClean="0">
              <a:solidFill>
                <a:srgbClr val="002060"/>
              </a:solidFill>
            </a:rPr>
            <a:t>Su semblante no tenía la expresión de dolor o amargura sino siempre de paz y serenidad. Su corazón era un manantial de vida y dondequiera que iba llevaba descanso y paz, gozo y alegría.</a:t>
          </a:r>
          <a:endParaRPr lang="es-CO" dirty="0">
            <a:solidFill>
              <a:srgbClr val="002060"/>
            </a:solidFill>
          </a:endParaRPr>
        </a:p>
      </dgm:t>
    </dgm:pt>
    <dgm:pt modelId="{3E9F6479-948E-4451-BAD9-17C8A0ABF5D9}" type="parTrans" cxnId="{60F2A839-3A7E-4D32-A216-2AB608B40E4A}">
      <dgm:prSet/>
      <dgm:spPr/>
      <dgm:t>
        <a:bodyPr/>
        <a:lstStyle/>
        <a:p>
          <a:endParaRPr lang="es-CO"/>
        </a:p>
      </dgm:t>
    </dgm:pt>
    <dgm:pt modelId="{68AF9C4F-68EE-418D-8D44-497CAEC1B645}" type="sibTrans" cxnId="{60F2A839-3A7E-4D32-A216-2AB608B40E4A}">
      <dgm:prSet/>
      <dgm:spPr/>
      <dgm:t>
        <a:bodyPr/>
        <a:lstStyle/>
        <a:p>
          <a:endParaRPr lang="es-CO"/>
        </a:p>
      </dgm:t>
    </dgm:pt>
    <dgm:pt modelId="{027F331E-CB74-4D76-A7F4-C5528ECDE4E7}">
      <dgm:prSet/>
      <dgm:spPr>
        <a:solidFill>
          <a:srgbClr val="002060">
            <a:alpha val="90000"/>
          </a:srgbClr>
        </a:solidFill>
        <a:ln>
          <a:solidFill>
            <a:srgbClr val="FF0000">
              <a:alpha val="90000"/>
            </a:srgbClr>
          </a:solidFill>
        </a:ln>
      </dgm:spPr>
      <dgm:t>
        <a:bodyPr/>
        <a:lstStyle/>
        <a:p>
          <a:pPr rtl="0"/>
          <a:r>
            <a:rPr lang="es-CO" dirty="0" smtClean="0">
              <a:solidFill>
                <a:schemeClr val="bg1"/>
              </a:solidFill>
            </a:rPr>
            <a:t>Nuestro Salvador fue intensamente serio pero nunca sombrío o huraño. La vida de los que le imitan estará llena de propósitos sinceros y tendrán un profundo sentido de responsabilidad. Reprimirán la liviandad, no habrá ruidosa alegría, ni nubla la alegre y sonriente faz. Cristo no vino para ser servido sino para servir y cuando su amor reina en el corazón seguiremos su ejemplo.</a:t>
          </a:r>
          <a:endParaRPr lang="es-CO" dirty="0">
            <a:solidFill>
              <a:schemeClr val="bg1"/>
            </a:solidFill>
          </a:endParaRPr>
        </a:p>
      </dgm:t>
    </dgm:pt>
    <dgm:pt modelId="{B69903DD-3355-4FB6-B922-F2BF14BEDACE}" type="parTrans" cxnId="{1A248801-5E15-4233-91F7-9018672BB96C}">
      <dgm:prSet/>
      <dgm:spPr/>
      <dgm:t>
        <a:bodyPr/>
        <a:lstStyle/>
        <a:p>
          <a:endParaRPr lang="es-CO"/>
        </a:p>
      </dgm:t>
    </dgm:pt>
    <dgm:pt modelId="{77D9B344-9CE1-467E-94FD-A3FF72769F24}" type="sibTrans" cxnId="{1A248801-5E15-4233-91F7-9018672BB96C}">
      <dgm:prSet/>
      <dgm:spPr/>
      <dgm:t>
        <a:bodyPr/>
        <a:lstStyle/>
        <a:p>
          <a:endParaRPr lang="es-CO"/>
        </a:p>
      </dgm:t>
    </dgm:pt>
    <dgm:pt modelId="{7DA3998B-72F0-454A-9BDE-B203D6B5E709}" type="pres">
      <dgm:prSet presAssocID="{F8383249-FDED-44F5-A69F-EE5378FDC36E}" presName="Name0" presStyleCnt="0">
        <dgm:presLayoutVars>
          <dgm:dir/>
          <dgm:animLvl val="lvl"/>
          <dgm:resizeHandles val="exact"/>
        </dgm:presLayoutVars>
      </dgm:prSet>
      <dgm:spPr/>
      <dgm:t>
        <a:bodyPr/>
        <a:lstStyle/>
        <a:p>
          <a:endParaRPr lang="es-CO"/>
        </a:p>
      </dgm:t>
    </dgm:pt>
    <dgm:pt modelId="{AAFEF95C-4386-4254-B296-2998E214A438}" type="pres">
      <dgm:prSet presAssocID="{750E93C6-6438-4C85-99F4-A29C99D4F89D}" presName="linNode" presStyleCnt="0"/>
      <dgm:spPr/>
    </dgm:pt>
    <dgm:pt modelId="{E0F77A6F-931E-438C-A00F-8DDE9058D231}" type="pres">
      <dgm:prSet presAssocID="{750E93C6-6438-4C85-99F4-A29C99D4F89D}" presName="parentText" presStyleLbl="node1" presStyleIdx="0" presStyleCnt="1">
        <dgm:presLayoutVars>
          <dgm:chMax val="1"/>
          <dgm:bulletEnabled val="1"/>
        </dgm:presLayoutVars>
      </dgm:prSet>
      <dgm:spPr/>
      <dgm:t>
        <a:bodyPr/>
        <a:lstStyle/>
        <a:p>
          <a:endParaRPr lang="es-CO"/>
        </a:p>
      </dgm:t>
    </dgm:pt>
    <dgm:pt modelId="{7F8C1CAB-C288-49DD-A2EC-57ACE74CA8D9}" type="pres">
      <dgm:prSet presAssocID="{750E93C6-6438-4C85-99F4-A29C99D4F89D}" presName="descendantText" presStyleLbl="alignAccFollowNode1" presStyleIdx="0" presStyleCnt="1">
        <dgm:presLayoutVars>
          <dgm:bulletEnabled val="1"/>
        </dgm:presLayoutVars>
      </dgm:prSet>
      <dgm:spPr/>
      <dgm:t>
        <a:bodyPr/>
        <a:lstStyle/>
        <a:p>
          <a:endParaRPr lang="es-CO"/>
        </a:p>
      </dgm:t>
    </dgm:pt>
  </dgm:ptLst>
  <dgm:cxnLst>
    <dgm:cxn modelId="{60F2A839-3A7E-4D32-A216-2AB608B40E4A}" srcId="{F8383249-FDED-44F5-A69F-EE5378FDC36E}" destId="{750E93C6-6438-4C85-99F4-A29C99D4F89D}" srcOrd="0" destOrd="0" parTransId="{3E9F6479-948E-4451-BAD9-17C8A0ABF5D9}" sibTransId="{68AF9C4F-68EE-418D-8D44-497CAEC1B645}"/>
    <dgm:cxn modelId="{33E13F53-A231-4467-8D0E-19D1C5560AC7}" type="presOf" srcId="{750E93C6-6438-4C85-99F4-A29C99D4F89D}" destId="{E0F77A6F-931E-438C-A00F-8DDE9058D231}" srcOrd="0" destOrd="0" presId="urn:microsoft.com/office/officeart/2005/8/layout/vList5"/>
    <dgm:cxn modelId="{B5766D2E-20BD-4B69-844D-E97445DA6353}" type="presOf" srcId="{F8383249-FDED-44F5-A69F-EE5378FDC36E}" destId="{7DA3998B-72F0-454A-9BDE-B203D6B5E709}" srcOrd="0" destOrd="0" presId="urn:microsoft.com/office/officeart/2005/8/layout/vList5"/>
    <dgm:cxn modelId="{1A248801-5E15-4233-91F7-9018672BB96C}" srcId="{750E93C6-6438-4C85-99F4-A29C99D4F89D}" destId="{027F331E-CB74-4D76-A7F4-C5528ECDE4E7}" srcOrd="0" destOrd="0" parTransId="{B69903DD-3355-4FB6-B922-F2BF14BEDACE}" sibTransId="{77D9B344-9CE1-467E-94FD-A3FF72769F24}"/>
    <dgm:cxn modelId="{879C41FB-4C5A-459D-8A6B-29F582EC01DB}" type="presOf" srcId="{027F331E-CB74-4D76-A7F4-C5528ECDE4E7}" destId="{7F8C1CAB-C288-49DD-A2EC-57ACE74CA8D9}" srcOrd="0" destOrd="0" presId="urn:microsoft.com/office/officeart/2005/8/layout/vList5"/>
    <dgm:cxn modelId="{D0C34536-DF8A-4CFE-AFB2-37A82886F748}" type="presParOf" srcId="{7DA3998B-72F0-454A-9BDE-B203D6B5E709}" destId="{AAFEF95C-4386-4254-B296-2998E214A438}" srcOrd="0" destOrd="0" presId="urn:microsoft.com/office/officeart/2005/8/layout/vList5"/>
    <dgm:cxn modelId="{8119B281-080C-47FA-9528-19B284C0C5A6}" type="presParOf" srcId="{AAFEF95C-4386-4254-B296-2998E214A438}" destId="{E0F77A6F-931E-438C-A00F-8DDE9058D231}" srcOrd="0" destOrd="0" presId="urn:microsoft.com/office/officeart/2005/8/layout/vList5"/>
    <dgm:cxn modelId="{7C23A17E-4318-4C2E-B1E3-AE8C8DBBD3A6}" type="presParOf" srcId="{AAFEF95C-4386-4254-B296-2998E214A438}" destId="{7F8C1CAB-C288-49DD-A2EC-57ACE74CA8D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DC2BFD3-2D6F-4FDB-BC5F-66CDF647F5D8}"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1C1A1069-2739-4483-BF79-9084F6154CF5}">
      <dgm:prSet/>
      <dgm:spPr>
        <a:solidFill>
          <a:schemeClr val="accent4">
            <a:lumMod val="40000"/>
            <a:lumOff val="60000"/>
            <a:alpha val="90000"/>
          </a:schemeClr>
        </a:solidFill>
        <a:ln>
          <a:solidFill>
            <a:srgbClr val="FF0000"/>
          </a:solidFill>
        </a:ln>
      </dgm:spPr>
      <dgm:t>
        <a:bodyPr/>
        <a:lstStyle/>
        <a:p>
          <a:pPr rtl="0"/>
          <a:r>
            <a:rPr lang="es-CO" dirty="0" smtClean="0"/>
            <a:t>Si guardamos en nuestro corazón las acciones egoístas e injustas de los demás será imposible de amarlos como Cristo nos amó; pero si nuestros pensamientos se espacian en el maravilloso amor y piedad de Cristo para nosotros, manifestaremos el mismo espíritu para con los demás.</a:t>
          </a:r>
          <a:endParaRPr lang="es-CO" dirty="0"/>
        </a:p>
      </dgm:t>
    </dgm:pt>
    <dgm:pt modelId="{FAAB861C-A4A5-4D40-A1DF-ED10B77FCB8A}" type="parTrans" cxnId="{B5141E16-AFF9-4760-945E-83109B1ABC7C}">
      <dgm:prSet/>
      <dgm:spPr/>
      <dgm:t>
        <a:bodyPr/>
        <a:lstStyle/>
        <a:p>
          <a:endParaRPr lang="es-CO"/>
        </a:p>
      </dgm:t>
    </dgm:pt>
    <dgm:pt modelId="{7BB5B394-747C-41F2-97EA-25DE23E6CF1C}" type="sibTrans" cxnId="{B5141E16-AFF9-4760-945E-83109B1ABC7C}">
      <dgm:prSet/>
      <dgm:spPr/>
      <dgm:t>
        <a:bodyPr/>
        <a:lstStyle/>
        <a:p>
          <a:endParaRPr lang="es-CO"/>
        </a:p>
      </dgm:t>
    </dgm:pt>
    <dgm:pt modelId="{AEA6A1BA-CB61-472F-A62F-C80D1A589738}">
      <dgm:prSet/>
      <dgm:spPr>
        <a:solidFill>
          <a:schemeClr val="accent3">
            <a:lumMod val="60000"/>
            <a:lumOff val="40000"/>
            <a:alpha val="90000"/>
          </a:schemeClr>
        </a:solidFill>
        <a:ln>
          <a:solidFill>
            <a:srgbClr val="FF0000"/>
          </a:solidFill>
        </a:ln>
      </dgm:spPr>
      <dgm:t>
        <a:bodyPr/>
        <a:lstStyle/>
        <a:p>
          <a:pPr rtl="0"/>
          <a:r>
            <a:rPr lang="es-CO" dirty="0" smtClean="0"/>
            <a:t>Debemos amarnos y respetarnos el uno con el otro a pesar de las faltas e imperfecciones que veamos. Debemos cultivar la humildad y la desconfianza en nosotros mismos y una paciencia llena de ternura con las faltas de los demás. Esto matará todo egoísmo y nos hará de un corazón grande y generoso.</a:t>
          </a:r>
          <a:endParaRPr lang="es-CO" dirty="0"/>
        </a:p>
      </dgm:t>
    </dgm:pt>
    <dgm:pt modelId="{53F15161-7666-45BD-A28F-9F4ED9441C5C}" type="parTrans" cxnId="{2F6C47B0-3233-4120-9FFE-8532EEE64BBA}">
      <dgm:prSet/>
      <dgm:spPr/>
      <dgm:t>
        <a:bodyPr/>
        <a:lstStyle/>
        <a:p>
          <a:endParaRPr lang="es-CO"/>
        </a:p>
      </dgm:t>
    </dgm:pt>
    <dgm:pt modelId="{03E867CB-84ED-4AD5-AE74-87FECD9B55EE}" type="sibTrans" cxnId="{2F6C47B0-3233-4120-9FFE-8532EEE64BBA}">
      <dgm:prSet/>
      <dgm:spPr/>
      <dgm:t>
        <a:bodyPr/>
        <a:lstStyle/>
        <a:p>
          <a:endParaRPr lang="es-CO"/>
        </a:p>
      </dgm:t>
    </dgm:pt>
    <dgm:pt modelId="{6E136CCD-4B63-49A3-B526-428173952824}" type="pres">
      <dgm:prSet presAssocID="{1DC2BFD3-2D6F-4FDB-BC5F-66CDF647F5D8}" presName="compositeShape" presStyleCnt="0">
        <dgm:presLayoutVars>
          <dgm:dir/>
          <dgm:resizeHandles/>
        </dgm:presLayoutVars>
      </dgm:prSet>
      <dgm:spPr/>
      <dgm:t>
        <a:bodyPr/>
        <a:lstStyle/>
        <a:p>
          <a:endParaRPr lang="es-CO"/>
        </a:p>
      </dgm:t>
    </dgm:pt>
    <dgm:pt modelId="{88BDDA08-2610-467D-B4FC-6D58A3154099}" type="pres">
      <dgm:prSet presAssocID="{1DC2BFD3-2D6F-4FDB-BC5F-66CDF647F5D8}" presName="pyramid" presStyleLbl="node1" presStyleIdx="0" presStyleCnt="1"/>
      <dgm:spPr>
        <a:solidFill>
          <a:srgbClr val="0070C0"/>
        </a:solidFill>
      </dgm:spPr>
    </dgm:pt>
    <dgm:pt modelId="{5A1F53A3-62A4-4529-9ADA-034FD0869DC9}" type="pres">
      <dgm:prSet presAssocID="{1DC2BFD3-2D6F-4FDB-BC5F-66CDF647F5D8}" presName="theList" presStyleCnt="0"/>
      <dgm:spPr/>
    </dgm:pt>
    <dgm:pt modelId="{EEBF5DE5-D816-4175-A9FC-FC1DFF5E27D7}" type="pres">
      <dgm:prSet presAssocID="{1C1A1069-2739-4483-BF79-9084F6154CF5}" presName="aNode" presStyleLbl="fgAcc1" presStyleIdx="0" presStyleCnt="2" custScaleX="229970">
        <dgm:presLayoutVars>
          <dgm:bulletEnabled val="1"/>
        </dgm:presLayoutVars>
      </dgm:prSet>
      <dgm:spPr/>
      <dgm:t>
        <a:bodyPr/>
        <a:lstStyle/>
        <a:p>
          <a:endParaRPr lang="es-CO"/>
        </a:p>
      </dgm:t>
    </dgm:pt>
    <dgm:pt modelId="{D894C852-4B66-4E68-9FB5-3D36720DBCDF}" type="pres">
      <dgm:prSet presAssocID="{1C1A1069-2739-4483-BF79-9084F6154CF5}" presName="aSpace" presStyleCnt="0"/>
      <dgm:spPr/>
    </dgm:pt>
    <dgm:pt modelId="{4E561916-1BF8-4020-974E-AC58FA65ACC4}" type="pres">
      <dgm:prSet presAssocID="{AEA6A1BA-CB61-472F-A62F-C80D1A589738}" presName="aNode" presStyleLbl="fgAcc1" presStyleIdx="1" presStyleCnt="2" custScaleX="229970">
        <dgm:presLayoutVars>
          <dgm:bulletEnabled val="1"/>
        </dgm:presLayoutVars>
      </dgm:prSet>
      <dgm:spPr/>
      <dgm:t>
        <a:bodyPr/>
        <a:lstStyle/>
        <a:p>
          <a:endParaRPr lang="es-CO"/>
        </a:p>
      </dgm:t>
    </dgm:pt>
    <dgm:pt modelId="{1F2C4450-2A69-4713-B078-700825AF90D5}" type="pres">
      <dgm:prSet presAssocID="{AEA6A1BA-CB61-472F-A62F-C80D1A589738}" presName="aSpace" presStyleCnt="0"/>
      <dgm:spPr/>
    </dgm:pt>
  </dgm:ptLst>
  <dgm:cxnLst>
    <dgm:cxn modelId="{2F6C47B0-3233-4120-9FFE-8532EEE64BBA}" srcId="{1DC2BFD3-2D6F-4FDB-BC5F-66CDF647F5D8}" destId="{AEA6A1BA-CB61-472F-A62F-C80D1A589738}" srcOrd="1" destOrd="0" parTransId="{53F15161-7666-45BD-A28F-9F4ED9441C5C}" sibTransId="{03E867CB-84ED-4AD5-AE74-87FECD9B55EE}"/>
    <dgm:cxn modelId="{C9C1D886-F63E-4BA9-A6F2-D8C95F7E0A34}" type="presOf" srcId="{1DC2BFD3-2D6F-4FDB-BC5F-66CDF647F5D8}" destId="{6E136CCD-4B63-49A3-B526-428173952824}" srcOrd="0" destOrd="0" presId="urn:microsoft.com/office/officeart/2005/8/layout/pyramid2"/>
    <dgm:cxn modelId="{0FE32BA2-BFD0-4807-BA80-5CD974312975}" type="presOf" srcId="{1C1A1069-2739-4483-BF79-9084F6154CF5}" destId="{EEBF5DE5-D816-4175-A9FC-FC1DFF5E27D7}" srcOrd="0" destOrd="0" presId="urn:microsoft.com/office/officeart/2005/8/layout/pyramid2"/>
    <dgm:cxn modelId="{B5141E16-AFF9-4760-945E-83109B1ABC7C}" srcId="{1DC2BFD3-2D6F-4FDB-BC5F-66CDF647F5D8}" destId="{1C1A1069-2739-4483-BF79-9084F6154CF5}" srcOrd="0" destOrd="0" parTransId="{FAAB861C-A4A5-4D40-A1DF-ED10B77FCB8A}" sibTransId="{7BB5B394-747C-41F2-97EA-25DE23E6CF1C}"/>
    <dgm:cxn modelId="{0C984D52-4872-433F-A133-2AE2F1532723}" type="presOf" srcId="{AEA6A1BA-CB61-472F-A62F-C80D1A589738}" destId="{4E561916-1BF8-4020-974E-AC58FA65ACC4}" srcOrd="0" destOrd="0" presId="urn:microsoft.com/office/officeart/2005/8/layout/pyramid2"/>
    <dgm:cxn modelId="{6A2D95B9-7B4C-42C7-BAE1-C76CCC29057E}" type="presParOf" srcId="{6E136CCD-4B63-49A3-B526-428173952824}" destId="{88BDDA08-2610-467D-B4FC-6D58A3154099}" srcOrd="0" destOrd="0" presId="urn:microsoft.com/office/officeart/2005/8/layout/pyramid2"/>
    <dgm:cxn modelId="{EDD48CF3-92E1-4E61-B1F0-F2F41938B914}" type="presParOf" srcId="{6E136CCD-4B63-49A3-B526-428173952824}" destId="{5A1F53A3-62A4-4529-9ADA-034FD0869DC9}" srcOrd="1" destOrd="0" presId="urn:microsoft.com/office/officeart/2005/8/layout/pyramid2"/>
    <dgm:cxn modelId="{A442A9E9-0F4B-409F-A612-43303FFDBACD}" type="presParOf" srcId="{5A1F53A3-62A4-4529-9ADA-034FD0869DC9}" destId="{EEBF5DE5-D816-4175-A9FC-FC1DFF5E27D7}" srcOrd="0" destOrd="0" presId="urn:microsoft.com/office/officeart/2005/8/layout/pyramid2"/>
    <dgm:cxn modelId="{7A38AD2F-8A6B-460E-AF1E-B62E09D8C49A}" type="presParOf" srcId="{5A1F53A3-62A4-4529-9ADA-034FD0869DC9}" destId="{D894C852-4B66-4E68-9FB5-3D36720DBCDF}" srcOrd="1" destOrd="0" presId="urn:microsoft.com/office/officeart/2005/8/layout/pyramid2"/>
    <dgm:cxn modelId="{84337C9B-58E3-4839-B611-7BDB4076BBE7}" type="presParOf" srcId="{5A1F53A3-62A4-4529-9ADA-034FD0869DC9}" destId="{4E561916-1BF8-4020-974E-AC58FA65ACC4}" srcOrd="2" destOrd="0" presId="urn:microsoft.com/office/officeart/2005/8/layout/pyramid2"/>
    <dgm:cxn modelId="{793C3D60-8F03-4E89-82A5-D3DC9B6F0B97}" type="presParOf" srcId="{5A1F53A3-62A4-4529-9ADA-034FD0869DC9}" destId="{1F2C4450-2A69-4713-B078-700825AF90D5}" srcOrd="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DBB0BD9-FDB7-44F7-B5B6-BD69819A2EB0}"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9218E7F1-0F80-4406-BAB1-F4A220E59148}">
      <dgm:prSet/>
      <dgm:spPr/>
      <dgm:t>
        <a:bodyPr/>
        <a:lstStyle/>
        <a:p>
          <a:pPr rtl="0"/>
          <a:r>
            <a:rPr lang="es-CO" dirty="0" smtClean="0"/>
            <a:t>El salmista dice: "Confía en Jehová, y haz el bien, y habitarás en la tierra, y te apacentarás de la verdad." (</a:t>
          </a:r>
          <a:r>
            <a:rPr lang="es-CO" b="1" u="sng" dirty="0" smtClean="0"/>
            <a:t>Salmos 37:3</a:t>
          </a:r>
          <a:r>
            <a:rPr lang="es-CO" dirty="0" smtClean="0"/>
            <a:t>). "Confiad en Jehová." Cada día trae sus aflicciones, sus cuidados y perplejidades; y cuando los encontramos ¡cuan prontos estamos para hablar de nuestras pruebas y dificultades! </a:t>
          </a:r>
          <a:endParaRPr lang="es-CO" dirty="0"/>
        </a:p>
      </dgm:t>
    </dgm:pt>
    <dgm:pt modelId="{09CDE4EA-6E76-4574-B556-1955F04138C7}" type="parTrans" cxnId="{2B42F348-7D23-4791-8A71-CD97EADB1CBC}">
      <dgm:prSet/>
      <dgm:spPr/>
      <dgm:t>
        <a:bodyPr/>
        <a:lstStyle/>
        <a:p>
          <a:endParaRPr lang="es-CO"/>
        </a:p>
      </dgm:t>
    </dgm:pt>
    <dgm:pt modelId="{0EE0D3C6-5D24-456D-90AE-3F5B4FD7950C}" type="sibTrans" cxnId="{2B42F348-7D23-4791-8A71-CD97EADB1CBC}">
      <dgm:prSet/>
      <dgm:spPr/>
      <dgm:t>
        <a:bodyPr/>
        <a:lstStyle/>
        <a:p>
          <a:endParaRPr lang="es-CO"/>
        </a:p>
      </dgm:t>
    </dgm:pt>
    <dgm:pt modelId="{301E4E7D-B26F-4439-AAED-C5C497B4A0FA}">
      <dgm:prSet/>
      <dgm:spPr/>
      <dgm:t>
        <a:bodyPr/>
        <a:lstStyle/>
        <a:p>
          <a:pPr rtl="0"/>
          <a:r>
            <a:rPr lang="es-CO" b="1" dirty="0" smtClean="0">
              <a:solidFill>
                <a:srgbClr val="FF0000"/>
              </a:solidFill>
            </a:rPr>
            <a:t>Tantas pruebas prestadas se inmiscuyen se abrigan tantos temores y se expresa tal peso de ansiedad que cualquiera podría suponer que no tenemos un Salvador misericordioso y amante listo para escuchar todas nuestras peticiones y ayudarnos en todo tiempo de necesidad.</a:t>
          </a:r>
          <a:endParaRPr lang="es-CO" b="1" dirty="0">
            <a:solidFill>
              <a:srgbClr val="FF0000"/>
            </a:solidFill>
          </a:endParaRPr>
        </a:p>
      </dgm:t>
    </dgm:pt>
    <dgm:pt modelId="{A18833B4-9707-46FD-9BB9-B787209A1AB3}" type="parTrans" cxnId="{CCB395BA-B979-477A-9308-0E55021C033F}">
      <dgm:prSet/>
      <dgm:spPr/>
      <dgm:t>
        <a:bodyPr/>
        <a:lstStyle/>
        <a:p>
          <a:endParaRPr lang="es-CO"/>
        </a:p>
      </dgm:t>
    </dgm:pt>
    <dgm:pt modelId="{4E416419-D65F-4117-BA9C-A2BD8A313458}" type="sibTrans" cxnId="{CCB395BA-B979-477A-9308-0E55021C033F}">
      <dgm:prSet/>
      <dgm:spPr/>
      <dgm:t>
        <a:bodyPr/>
        <a:lstStyle/>
        <a:p>
          <a:endParaRPr lang="es-CO"/>
        </a:p>
      </dgm:t>
    </dgm:pt>
    <dgm:pt modelId="{82949389-7540-4BEE-A231-0CFC4F34B66A}" type="pres">
      <dgm:prSet presAssocID="{8DBB0BD9-FDB7-44F7-B5B6-BD69819A2EB0}" presName="Name0" presStyleCnt="0">
        <dgm:presLayoutVars>
          <dgm:chMax val="7"/>
          <dgm:dir/>
          <dgm:animLvl val="lvl"/>
          <dgm:resizeHandles val="exact"/>
        </dgm:presLayoutVars>
      </dgm:prSet>
      <dgm:spPr/>
      <dgm:t>
        <a:bodyPr/>
        <a:lstStyle/>
        <a:p>
          <a:endParaRPr lang="es-CO"/>
        </a:p>
      </dgm:t>
    </dgm:pt>
    <dgm:pt modelId="{D9FEDD1F-EA8D-4FAB-862B-8218A3E7E06B}" type="pres">
      <dgm:prSet presAssocID="{9218E7F1-0F80-4406-BAB1-F4A220E59148}" presName="circle1" presStyleLbl="node1" presStyleIdx="0" presStyleCnt="2"/>
      <dgm:spPr>
        <a:blipFill rotWithShape="0">
          <a:blip xmlns:r="http://schemas.openxmlformats.org/officeDocument/2006/relationships" r:embed="rId1"/>
          <a:stretch>
            <a:fillRect/>
          </a:stretch>
        </a:blipFill>
      </dgm:spPr>
    </dgm:pt>
    <dgm:pt modelId="{C09B2147-CBAB-46A0-9E42-3BD13B8666E2}" type="pres">
      <dgm:prSet presAssocID="{9218E7F1-0F80-4406-BAB1-F4A220E59148}" presName="space" presStyleCnt="0"/>
      <dgm:spPr/>
    </dgm:pt>
    <dgm:pt modelId="{85A9C7F0-F3C5-4DE5-8D3C-DBAF8290D15C}" type="pres">
      <dgm:prSet presAssocID="{9218E7F1-0F80-4406-BAB1-F4A220E59148}" presName="rect1" presStyleLbl="alignAcc1" presStyleIdx="0" presStyleCnt="2"/>
      <dgm:spPr/>
      <dgm:t>
        <a:bodyPr/>
        <a:lstStyle/>
        <a:p>
          <a:endParaRPr lang="es-CO"/>
        </a:p>
      </dgm:t>
    </dgm:pt>
    <dgm:pt modelId="{2451CBD9-A18B-47BB-B1A0-1CCCD38FDC44}" type="pres">
      <dgm:prSet presAssocID="{301E4E7D-B26F-4439-AAED-C5C497B4A0FA}" presName="vertSpace2" presStyleLbl="node1" presStyleIdx="0" presStyleCnt="2"/>
      <dgm:spPr/>
    </dgm:pt>
    <dgm:pt modelId="{688BD700-3A8D-43FE-8999-979EAF489A07}" type="pres">
      <dgm:prSet presAssocID="{301E4E7D-B26F-4439-AAED-C5C497B4A0FA}" presName="circle2" presStyleLbl="node1" presStyleIdx="1" presStyleCnt="2" custScaleX="1949"/>
      <dgm:spPr/>
    </dgm:pt>
    <dgm:pt modelId="{8784D84F-67CC-434A-A551-013AD96CD5E8}" type="pres">
      <dgm:prSet presAssocID="{301E4E7D-B26F-4439-AAED-C5C497B4A0FA}" presName="rect2" presStyleLbl="alignAcc1" presStyleIdx="1" presStyleCnt="2"/>
      <dgm:spPr/>
      <dgm:t>
        <a:bodyPr/>
        <a:lstStyle/>
        <a:p>
          <a:endParaRPr lang="es-CO"/>
        </a:p>
      </dgm:t>
    </dgm:pt>
    <dgm:pt modelId="{053B844D-9FA7-43C5-A6EF-ACE1D85B0148}" type="pres">
      <dgm:prSet presAssocID="{9218E7F1-0F80-4406-BAB1-F4A220E59148}" presName="rect1ParTxNoCh" presStyleLbl="alignAcc1" presStyleIdx="1" presStyleCnt="2">
        <dgm:presLayoutVars>
          <dgm:chMax val="1"/>
          <dgm:bulletEnabled val="1"/>
        </dgm:presLayoutVars>
      </dgm:prSet>
      <dgm:spPr/>
      <dgm:t>
        <a:bodyPr/>
        <a:lstStyle/>
        <a:p>
          <a:endParaRPr lang="es-CO"/>
        </a:p>
      </dgm:t>
    </dgm:pt>
    <dgm:pt modelId="{B8B9FF3C-8CD8-4195-BB3F-C415C35FAC26}" type="pres">
      <dgm:prSet presAssocID="{301E4E7D-B26F-4439-AAED-C5C497B4A0FA}" presName="rect2ParTxNoCh" presStyleLbl="alignAcc1" presStyleIdx="1" presStyleCnt="2">
        <dgm:presLayoutVars>
          <dgm:chMax val="1"/>
          <dgm:bulletEnabled val="1"/>
        </dgm:presLayoutVars>
      </dgm:prSet>
      <dgm:spPr/>
      <dgm:t>
        <a:bodyPr/>
        <a:lstStyle/>
        <a:p>
          <a:endParaRPr lang="es-CO"/>
        </a:p>
      </dgm:t>
    </dgm:pt>
  </dgm:ptLst>
  <dgm:cxnLst>
    <dgm:cxn modelId="{2B42F348-7D23-4791-8A71-CD97EADB1CBC}" srcId="{8DBB0BD9-FDB7-44F7-B5B6-BD69819A2EB0}" destId="{9218E7F1-0F80-4406-BAB1-F4A220E59148}" srcOrd="0" destOrd="0" parTransId="{09CDE4EA-6E76-4574-B556-1955F04138C7}" sibTransId="{0EE0D3C6-5D24-456D-90AE-3F5B4FD7950C}"/>
    <dgm:cxn modelId="{B1A4BA35-D14A-43AB-9C30-D4D5A184414A}" type="presOf" srcId="{301E4E7D-B26F-4439-AAED-C5C497B4A0FA}" destId="{B8B9FF3C-8CD8-4195-BB3F-C415C35FAC26}" srcOrd="1" destOrd="0" presId="urn:microsoft.com/office/officeart/2005/8/layout/target3"/>
    <dgm:cxn modelId="{F15DDFD6-D730-41E9-86B8-97F8A7636235}" type="presOf" srcId="{8DBB0BD9-FDB7-44F7-B5B6-BD69819A2EB0}" destId="{82949389-7540-4BEE-A231-0CFC4F34B66A}" srcOrd="0" destOrd="0" presId="urn:microsoft.com/office/officeart/2005/8/layout/target3"/>
    <dgm:cxn modelId="{F0028A21-B263-47BB-8C83-33E8909AE71A}" type="presOf" srcId="{9218E7F1-0F80-4406-BAB1-F4A220E59148}" destId="{053B844D-9FA7-43C5-A6EF-ACE1D85B0148}" srcOrd="1" destOrd="0" presId="urn:microsoft.com/office/officeart/2005/8/layout/target3"/>
    <dgm:cxn modelId="{CCB395BA-B979-477A-9308-0E55021C033F}" srcId="{8DBB0BD9-FDB7-44F7-B5B6-BD69819A2EB0}" destId="{301E4E7D-B26F-4439-AAED-C5C497B4A0FA}" srcOrd="1" destOrd="0" parTransId="{A18833B4-9707-46FD-9BB9-B787209A1AB3}" sibTransId="{4E416419-D65F-4117-BA9C-A2BD8A313458}"/>
    <dgm:cxn modelId="{84C721E6-03DC-440F-B53B-A1CD04125B3E}" type="presOf" srcId="{301E4E7D-B26F-4439-AAED-C5C497B4A0FA}" destId="{8784D84F-67CC-434A-A551-013AD96CD5E8}" srcOrd="0" destOrd="0" presId="urn:microsoft.com/office/officeart/2005/8/layout/target3"/>
    <dgm:cxn modelId="{C91F7F47-AEF2-4EFD-A6A1-953053BBF694}" type="presOf" srcId="{9218E7F1-0F80-4406-BAB1-F4A220E59148}" destId="{85A9C7F0-F3C5-4DE5-8D3C-DBAF8290D15C}" srcOrd="0" destOrd="0" presId="urn:microsoft.com/office/officeart/2005/8/layout/target3"/>
    <dgm:cxn modelId="{0BF4A8CE-6AB2-4B57-8008-CE5A79C5DF29}" type="presParOf" srcId="{82949389-7540-4BEE-A231-0CFC4F34B66A}" destId="{D9FEDD1F-EA8D-4FAB-862B-8218A3E7E06B}" srcOrd="0" destOrd="0" presId="urn:microsoft.com/office/officeart/2005/8/layout/target3"/>
    <dgm:cxn modelId="{D5D23EE1-CC39-41E8-9121-1B0BB9AEA24A}" type="presParOf" srcId="{82949389-7540-4BEE-A231-0CFC4F34B66A}" destId="{C09B2147-CBAB-46A0-9E42-3BD13B8666E2}" srcOrd="1" destOrd="0" presId="urn:microsoft.com/office/officeart/2005/8/layout/target3"/>
    <dgm:cxn modelId="{F8A4E175-DFC1-46EE-90AB-100A39717C3C}" type="presParOf" srcId="{82949389-7540-4BEE-A231-0CFC4F34B66A}" destId="{85A9C7F0-F3C5-4DE5-8D3C-DBAF8290D15C}" srcOrd="2" destOrd="0" presId="urn:microsoft.com/office/officeart/2005/8/layout/target3"/>
    <dgm:cxn modelId="{40011D1F-B6D6-4377-86AD-37DB21DFFEE4}" type="presParOf" srcId="{82949389-7540-4BEE-A231-0CFC4F34B66A}" destId="{2451CBD9-A18B-47BB-B1A0-1CCCD38FDC44}" srcOrd="3" destOrd="0" presId="urn:microsoft.com/office/officeart/2005/8/layout/target3"/>
    <dgm:cxn modelId="{4E67C71E-45B1-43F2-A542-6A8FDDDFFC01}" type="presParOf" srcId="{82949389-7540-4BEE-A231-0CFC4F34B66A}" destId="{688BD700-3A8D-43FE-8999-979EAF489A07}" srcOrd="4" destOrd="0" presId="urn:microsoft.com/office/officeart/2005/8/layout/target3"/>
    <dgm:cxn modelId="{D126F5DB-ECBD-470B-B95E-59BFFD1AD832}" type="presParOf" srcId="{82949389-7540-4BEE-A231-0CFC4F34B66A}" destId="{8784D84F-67CC-434A-A551-013AD96CD5E8}" srcOrd="5" destOrd="0" presId="urn:microsoft.com/office/officeart/2005/8/layout/target3"/>
    <dgm:cxn modelId="{6CAEE1A2-D454-4B2C-91C6-1EB54A8554E0}" type="presParOf" srcId="{82949389-7540-4BEE-A231-0CFC4F34B66A}" destId="{053B844D-9FA7-43C5-A6EF-ACE1D85B0148}" srcOrd="6" destOrd="0" presId="urn:microsoft.com/office/officeart/2005/8/layout/target3"/>
    <dgm:cxn modelId="{85FE3106-5E3D-4A0B-8430-A74A2D94BA8D}" type="presParOf" srcId="{82949389-7540-4BEE-A231-0CFC4F34B66A}" destId="{B8B9FF3C-8CD8-4195-BB3F-C415C35FAC26}"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3435E3CA-61F7-4320-97DA-8BBE4CEB758D}"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7B6AEDD3-5D4A-494E-89EF-95EF3C4237A3}">
      <dgm:prSet custT="1"/>
      <dgm:spPr>
        <a:ln>
          <a:solidFill>
            <a:srgbClr val="FF0000"/>
          </a:solidFill>
        </a:ln>
      </dgm:spPr>
      <dgm:t>
        <a:bodyPr/>
        <a:lstStyle/>
        <a:p>
          <a:pPr rtl="0"/>
          <a:r>
            <a:rPr lang="es-CO" sz="1800" dirty="0" smtClean="0"/>
            <a:t>Algunos están siempre temiendo y apropiándose pruebas. Todos los días están rodeados de las prendas del amor de Dios, pero pasan por alto todas estas bendiciones. </a:t>
          </a:r>
        </a:p>
        <a:p>
          <a:pPr rtl="0"/>
          <a:r>
            <a:rPr lang="es-CO" sz="1800" b="1" dirty="0" smtClean="0"/>
            <a:t>Sus pensamientos consideran sólo algo desagradable que temen que pueda suceder, o puede existir algún problema real que, aunque pequeño, cierra sus ojos a la muchas cosas que demandan gratitud. Las dificultades que encuentran, en vez de guiarlos hacia Dios, la única fuente de ayuda, los separan de él porque despiertan inquietud y pesar.</a:t>
          </a:r>
          <a:endParaRPr lang="es-CO" sz="1800" b="1" dirty="0"/>
        </a:p>
      </dgm:t>
    </dgm:pt>
    <dgm:pt modelId="{4F1E1DE6-D01C-4B05-B0A1-289016383C0F}" type="parTrans" cxnId="{7ECD9521-83B3-4417-92E1-B0CCCE790E26}">
      <dgm:prSet/>
      <dgm:spPr/>
      <dgm:t>
        <a:bodyPr/>
        <a:lstStyle/>
        <a:p>
          <a:endParaRPr lang="es-CO"/>
        </a:p>
      </dgm:t>
    </dgm:pt>
    <dgm:pt modelId="{15887EF7-6ACE-44A6-8F2F-9F35BD82BCF8}" type="sibTrans" cxnId="{7ECD9521-83B3-4417-92E1-B0CCCE790E26}">
      <dgm:prSet/>
      <dgm:spPr/>
      <dgm:t>
        <a:bodyPr/>
        <a:lstStyle/>
        <a:p>
          <a:endParaRPr lang="es-CO"/>
        </a:p>
      </dgm:t>
    </dgm:pt>
    <dgm:pt modelId="{CBB220B0-68ED-47CA-ADAD-0CDB8E2D50CB}">
      <dgm:prSet custT="1"/>
      <dgm:spPr>
        <a:ln>
          <a:solidFill>
            <a:srgbClr val="FF0000"/>
          </a:solidFill>
        </a:ln>
      </dgm:spPr>
      <dgm:t>
        <a:bodyPr/>
        <a:lstStyle/>
        <a:p>
          <a:pPr rtl="0"/>
          <a:r>
            <a:rPr lang="es-CO" sz="1800" dirty="0" smtClean="0"/>
            <a:t>¿Hacemos bien en ser incrédulos? ¿Por qué somos desagradecidos y desconfiados? </a:t>
          </a:r>
        </a:p>
        <a:p>
          <a:pPr rtl="0"/>
          <a:r>
            <a:rPr lang="es-CO" sz="1800" b="1" dirty="0" smtClean="0"/>
            <a:t>Jesús es nuestro amigo; todo el cielo está interesado en nuestro bienestar. No debemos permitir que las perplejidades y los cuidados cotidianos agoten las fuerzas de nuestro espíritu y nublen el ceño. Si lo hacemos tendremos siempre algo que nos perturbe y nos fatigue. No debemos dar entrada a los cuidados que sólo nos gastan y destruyen, mas no nos ayudan a soportar nuestras pruebas.</a:t>
          </a:r>
          <a:endParaRPr lang="es-CO" sz="1800" b="1" dirty="0"/>
        </a:p>
      </dgm:t>
    </dgm:pt>
    <dgm:pt modelId="{AC61C074-6A29-4475-A0EB-8B518DF37DA5}" type="parTrans" cxnId="{ABF81449-7E0E-4739-B1F3-0902115EA8F9}">
      <dgm:prSet/>
      <dgm:spPr/>
      <dgm:t>
        <a:bodyPr/>
        <a:lstStyle/>
        <a:p>
          <a:endParaRPr lang="es-CO"/>
        </a:p>
      </dgm:t>
    </dgm:pt>
    <dgm:pt modelId="{0EFC35A4-D619-4EEC-BDAC-ED1181704778}" type="sibTrans" cxnId="{ABF81449-7E0E-4739-B1F3-0902115EA8F9}">
      <dgm:prSet/>
      <dgm:spPr/>
      <dgm:t>
        <a:bodyPr/>
        <a:lstStyle/>
        <a:p>
          <a:endParaRPr lang="es-CO"/>
        </a:p>
      </dgm:t>
    </dgm:pt>
    <dgm:pt modelId="{A493EFA6-DFA8-4BC1-8A40-2E730C586110}" type="pres">
      <dgm:prSet presAssocID="{3435E3CA-61F7-4320-97DA-8BBE4CEB758D}" presName="Name0" presStyleCnt="0">
        <dgm:presLayoutVars>
          <dgm:dir/>
          <dgm:resizeHandles val="exact"/>
        </dgm:presLayoutVars>
      </dgm:prSet>
      <dgm:spPr/>
      <dgm:t>
        <a:bodyPr/>
        <a:lstStyle/>
        <a:p>
          <a:endParaRPr lang="es-CO"/>
        </a:p>
      </dgm:t>
    </dgm:pt>
    <dgm:pt modelId="{543F6802-66D5-4910-9460-DD118E6C20B6}" type="pres">
      <dgm:prSet presAssocID="{3435E3CA-61F7-4320-97DA-8BBE4CEB758D}" presName="fgShape" presStyleLbl="fgShp" presStyleIdx="0" presStyleCnt="1" custScaleY="67872" custLinFactNeighborX="-407" custLinFactNeighborY="53012"/>
      <dgm:spPr>
        <a:solidFill>
          <a:schemeClr val="accent6">
            <a:lumMod val="60000"/>
            <a:lumOff val="40000"/>
          </a:schemeClr>
        </a:solidFill>
      </dgm:spPr>
    </dgm:pt>
    <dgm:pt modelId="{F812F9A6-D556-4265-9D62-212039042441}" type="pres">
      <dgm:prSet presAssocID="{3435E3CA-61F7-4320-97DA-8BBE4CEB758D}" presName="linComp" presStyleCnt="0"/>
      <dgm:spPr/>
    </dgm:pt>
    <dgm:pt modelId="{AC0EFB8E-E0E4-4D31-AF04-80DBA0754D72}" type="pres">
      <dgm:prSet presAssocID="{7B6AEDD3-5D4A-494E-89EF-95EF3C4237A3}" presName="compNode" presStyleCnt="0"/>
      <dgm:spPr/>
    </dgm:pt>
    <dgm:pt modelId="{D21E6252-CC06-481A-9107-C3BC9486E7D8}" type="pres">
      <dgm:prSet presAssocID="{7B6AEDD3-5D4A-494E-89EF-95EF3C4237A3}" presName="bkgdShape" presStyleLbl="node1" presStyleIdx="0" presStyleCnt="2"/>
      <dgm:spPr/>
      <dgm:t>
        <a:bodyPr/>
        <a:lstStyle/>
        <a:p>
          <a:endParaRPr lang="es-CO"/>
        </a:p>
      </dgm:t>
    </dgm:pt>
    <dgm:pt modelId="{4C5873ED-EF0B-4D49-AADF-814C65DD59EA}" type="pres">
      <dgm:prSet presAssocID="{7B6AEDD3-5D4A-494E-89EF-95EF3C4237A3}" presName="nodeTx" presStyleLbl="node1" presStyleIdx="0" presStyleCnt="2">
        <dgm:presLayoutVars>
          <dgm:bulletEnabled val="1"/>
        </dgm:presLayoutVars>
      </dgm:prSet>
      <dgm:spPr/>
      <dgm:t>
        <a:bodyPr/>
        <a:lstStyle/>
        <a:p>
          <a:endParaRPr lang="es-CO"/>
        </a:p>
      </dgm:t>
    </dgm:pt>
    <dgm:pt modelId="{9C9D85EF-63A8-4595-A68F-15591188C06F}" type="pres">
      <dgm:prSet presAssocID="{7B6AEDD3-5D4A-494E-89EF-95EF3C4237A3}" presName="invisiNode" presStyleLbl="node1" presStyleIdx="0" presStyleCnt="2"/>
      <dgm:spPr/>
    </dgm:pt>
    <dgm:pt modelId="{5987B69D-39D1-4EC0-ACC1-65F0126B535B}" type="pres">
      <dgm:prSet presAssocID="{7B6AEDD3-5D4A-494E-89EF-95EF3C4237A3}" presName="imagNode" presStyleLbl="fgImgPlace1" presStyleIdx="0" presStyleCnt="2" custScaleX="130474" custScaleY="80904" custLinFactNeighborX="-223" custLinFactNeighborY="-27566"/>
      <dgm:spPr>
        <a:blipFill rotWithShape="1">
          <a:blip xmlns:r="http://schemas.openxmlformats.org/officeDocument/2006/relationships" r:embed="rId1"/>
          <a:stretch>
            <a:fillRect/>
          </a:stretch>
        </a:blipFill>
      </dgm:spPr>
    </dgm:pt>
    <dgm:pt modelId="{32D3AA11-FEE5-4791-AAE9-F2EDB0FB8744}" type="pres">
      <dgm:prSet presAssocID="{15887EF7-6ACE-44A6-8F2F-9F35BD82BCF8}" presName="sibTrans" presStyleLbl="sibTrans2D1" presStyleIdx="0" presStyleCnt="0"/>
      <dgm:spPr/>
      <dgm:t>
        <a:bodyPr/>
        <a:lstStyle/>
        <a:p>
          <a:endParaRPr lang="es-CO"/>
        </a:p>
      </dgm:t>
    </dgm:pt>
    <dgm:pt modelId="{02469FA2-E3D3-4825-ADA5-0348E7BE26CC}" type="pres">
      <dgm:prSet presAssocID="{CBB220B0-68ED-47CA-ADAD-0CDB8E2D50CB}" presName="compNode" presStyleCnt="0"/>
      <dgm:spPr/>
    </dgm:pt>
    <dgm:pt modelId="{87964D43-7398-4ED6-AEAB-8BD03AE06FC5}" type="pres">
      <dgm:prSet presAssocID="{CBB220B0-68ED-47CA-ADAD-0CDB8E2D50CB}" presName="bkgdShape" presStyleLbl="node1" presStyleIdx="1" presStyleCnt="2"/>
      <dgm:spPr/>
      <dgm:t>
        <a:bodyPr/>
        <a:lstStyle/>
        <a:p>
          <a:endParaRPr lang="es-CO"/>
        </a:p>
      </dgm:t>
    </dgm:pt>
    <dgm:pt modelId="{20EACB47-78BF-467E-BFB1-918F4872FFB9}" type="pres">
      <dgm:prSet presAssocID="{CBB220B0-68ED-47CA-ADAD-0CDB8E2D50CB}" presName="nodeTx" presStyleLbl="node1" presStyleIdx="1" presStyleCnt="2">
        <dgm:presLayoutVars>
          <dgm:bulletEnabled val="1"/>
        </dgm:presLayoutVars>
      </dgm:prSet>
      <dgm:spPr/>
      <dgm:t>
        <a:bodyPr/>
        <a:lstStyle/>
        <a:p>
          <a:endParaRPr lang="es-CO"/>
        </a:p>
      </dgm:t>
    </dgm:pt>
    <dgm:pt modelId="{9CC1F3C6-3392-4BC0-9517-1F8723D3FAE8}" type="pres">
      <dgm:prSet presAssocID="{CBB220B0-68ED-47CA-ADAD-0CDB8E2D50CB}" presName="invisiNode" presStyleLbl="node1" presStyleIdx="1" presStyleCnt="2"/>
      <dgm:spPr/>
    </dgm:pt>
    <dgm:pt modelId="{A6D4260A-E43C-4405-9565-F6D130C649F3}" type="pres">
      <dgm:prSet presAssocID="{CBB220B0-68ED-47CA-ADAD-0CDB8E2D50CB}" presName="imagNode" presStyleLbl="fgImgPlace1" presStyleIdx="1" presStyleCnt="2" custScaleX="122792" custScaleY="88140" custLinFactNeighborX="3841" custLinFactNeighborY="-23948"/>
      <dgm:spPr>
        <a:blipFill rotWithShape="1">
          <a:blip xmlns:r="http://schemas.openxmlformats.org/officeDocument/2006/relationships" r:embed="rId2"/>
          <a:stretch>
            <a:fillRect/>
          </a:stretch>
        </a:blipFill>
      </dgm:spPr>
    </dgm:pt>
  </dgm:ptLst>
  <dgm:cxnLst>
    <dgm:cxn modelId="{4BB7DB76-EA21-4066-A333-9A0BE88F265B}" type="presOf" srcId="{3435E3CA-61F7-4320-97DA-8BBE4CEB758D}" destId="{A493EFA6-DFA8-4BC1-8A40-2E730C586110}" srcOrd="0" destOrd="0" presId="urn:microsoft.com/office/officeart/2005/8/layout/hList7"/>
    <dgm:cxn modelId="{96FDA87A-6D7F-4678-A9A4-F1DBD540E193}" type="presOf" srcId="{15887EF7-6ACE-44A6-8F2F-9F35BD82BCF8}" destId="{32D3AA11-FEE5-4791-AAE9-F2EDB0FB8744}" srcOrd="0" destOrd="0" presId="urn:microsoft.com/office/officeart/2005/8/layout/hList7"/>
    <dgm:cxn modelId="{95EA5EA5-15A9-4BF2-AF5E-6BA9BAD1C915}" type="presOf" srcId="{CBB220B0-68ED-47CA-ADAD-0CDB8E2D50CB}" destId="{20EACB47-78BF-467E-BFB1-918F4872FFB9}" srcOrd="1" destOrd="0" presId="urn:microsoft.com/office/officeart/2005/8/layout/hList7"/>
    <dgm:cxn modelId="{A67B8189-50E8-405A-8119-E6C7D3169CBC}" type="presOf" srcId="{7B6AEDD3-5D4A-494E-89EF-95EF3C4237A3}" destId="{D21E6252-CC06-481A-9107-C3BC9486E7D8}" srcOrd="0" destOrd="0" presId="urn:microsoft.com/office/officeart/2005/8/layout/hList7"/>
    <dgm:cxn modelId="{7ECD9521-83B3-4417-92E1-B0CCCE790E26}" srcId="{3435E3CA-61F7-4320-97DA-8BBE4CEB758D}" destId="{7B6AEDD3-5D4A-494E-89EF-95EF3C4237A3}" srcOrd="0" destOrd="0" parTransId="{4F1E1DE6-D01C-4B05-B0A1-289016383C0F}" sibTransId="{15887EF7-6ACE-44A6-8F2F-9F35BD82BCF8}"/>
    <dgm:cxn modelId="{5A0F3A85-CF90-4B30-83C7-D16EF75CE68F}" type="presOf" srcId="{CBB220B0-68ED-47CA-ADAD-0CDB8E2D50CB}" destId="{87964D43-7398-4ED6-AEAB-8BD03AE06FC5}" srcOrd="0" destOrd="0" presId="urn:microsoft.com/office/officeart/2005/8/layout/hList7"/>
    <dgm:cxn modelId="{A002A800-4A30-4E69-871E-C1F0CA90D532}" type="presOf" srcId="{7B6AEDD3-5D4A-494E-89EF-95EF3C4237A3}" destId="{4C5873ED-EF0B-4D49-AADF-814C65DD59EA}" srcOrd="1" destOrd="0" presId="urn:microsoft.com/office/officeart/2005/8/layout/hList7"/>
    <dgm:cxn modelId="{ABF81449-7E0E-4739-B1F3-0902115EA8F9}" srcId="{3435E3CA-61F7-4320-97DA-8BBE4CEB758D}" destId="{CBB220B0-68ED-47CA-ADAD-0CDB8E2D50CB}" srcOrd="1" destOrd="0" parTransId="{AC61C074-6A29-4475-A0EB-8B518DF37DA5}" sibTransId="{0EFC35A4-D619-4EEC-BDAC-ED1181704778}"/>
    <dgm:cxn modelId="{31FD63ED-F61C-4945-873A-90AC8787AB28}" type="presParOf" srcId="{A493EFA6-DFA8-4BC1-8A40-2E730C586110}" destId="{543F6802-66D5-4910-9460-DD118E6C20B6}" srcOrd="0" destOrd="0" presId="urn:microsoft.com/office/officeart/2005/8/layout/hList7"/>
    <dgm:cxn modelId="{3E7A0905-022A-4457-825C-8302AC606131}" type="presParOf" srcId="{A493EFA6-DFA8-4BC1-8A40-2E730C586110}" destId="{F812F9A6-D556-4265-9D62-212039042441}" srcOrd="1" destOrd="0" presId="urn:microsoft.com/office/officeart/2005/8/layout/hList7"/>
    <dgm:cxn modelId="{0331A098-E979-456B-9B5E-6B859C2905A8}" type="presParOf" srcId="{F812F9A6-D556-4265-9D62-212039042441}" destId="{AC0EFB8E-E0E4-4D31-AF04-80DBA0754D72}" srcOrd="0" destOrd="0" presId="urn:microsoft.com/office/officeart/2005/8/layout/hList7"/>
    <dgm:cxn modelId="{2D8D44E9-048E-4AF8-A878-BCF55A71273E}" type="presParOf" srcId="{AC0EFB8E-E0E4-4D31-AF04-80DBA0754D72}" destId="{D21E6252-CC06-481A-9107-C3BC9486E7D8}" srcOrd="0" destOrd="0" presId="urn:microsoft.com/office/officeart/2005/8/layout/hList7"/>
    <dgm:cxn modelId="{6F56D056-DBA2-455E-B5EF-17B668866484}" type="presParOf" srcId="{AC0EFB8E-E0E4-4D31-AF04-80DBA0754D72}" destId="{4C5873ED-EF0B-4D49-AADF-814C65DD59EA}" srcOrd="1" destOrd="0" presId="urn:microsoft.com/office/officeart/2005/8/layout/hList7"/>
    <dgm:cxn modelId="{75A831B4-6558-47F0-994D-0CDA5B120F17}" type="presParOf" srcId="{AC0EFB8E-E0E4-4D31-AF04-80DBA0754D72}" destId="{9C9D85EF-63A8-4595-A68F-15591188C06F}" srcOrd="2" destOrd="0" presId="urn:microsoft.com/office/officeart/2005/8/layout/hList7"/>
    <dgm:cxn modelId="{FB0CA462-06A9-474B-87ED-DEAA1DD232F2}" type="presParOf" srcId="{AC0EFB8E-E0E4-4D31-AF04-80DBA0754D72}" destId="{5987B69D-39D1-4EC0-ACC1-65F0126B535B}" srcOrd="3" destOrd="0" presId="urn:microsoft.com/office/officeart/2005/8/layout/hList7"/>
    <dgm:cxn modelId="{9B7583CB-A37A-4F3C-973D-759319C304DE}" type="presParOf" srcId="{F812F9A6-D556-4265-9D62-212039042441}" destId="{32D3AA11-FEE5-4791-AAE9-F2EDB0FB8744}" srcOrd="1" destOrd="0" presId="urn:microsoft.com/office/officeart/2005/8/layout/hList7"/>
    <dgm:cxn modelId="{DBED0C5A-6551-4BD8-BC1C-2949BBE3FE08}" type="presParOf" srcId="{F812F9A6-D556-4265-9D62-212039042441}" destId="{02469FA2-E3D3-4825-ADA5-0348E7BE26CC}" srcOrd="2" destOrd="0" presId="urn:microsoft.com/office/officeart/2005/8/layout/hList7"/>
    <dgm:cxn modelId="{8DA47BEF-B479-426C-9E0A-9E47E404FCEC}" type="presParOf" srcId="{02469FA2-E3D3-4825-ADA5-0348E7BE26CC}" destId="{87964D43-7398-4ED6-AEAB-8BD03AE06FC5}" srcOrd="0" destOrd="0" presId="urn:microsoft.com/office/officeart/2005/8/layout/hList7"/>
    <dgm:cxn modelId="{463619EA-0362-495B-8B25-FDD8D1679293}" type="presParOf" srcId="{02469FA2-E3D3-4825-ADA5-0348E7BE26CC}" destId="{20EACB47-78BF-467E-BFB1-918F4872FFB9}" srcOrd="1" destOrd="0" presId="urn:microsoft.com/office/officeart/2005/8/layout/hList7"/>
    <dgm:cxn modelId="{FB6660C8-CD44-4085-93AE-BEC6139FB0C9}" type="presParOf" srcId="{02469FA2-E3D3-4825-ADA5-0348E7BE26CC}" destId="{9CC1F3C6-3392-4BC0-9517-1F8723D3FAE8}" srcOrd="2" destOrd="0" presId="urn:microsoft.com/office/officeart/2005/8/layout/hList7"/>
    <dgm:cxn modelId="{7E6AAEE7-2235-4725-956E-E2AB92AEB49C}" type="presParOf" srcId="{02469FA2-E3D3-4825-ADA5-0348E7BE26CC}" destId="{A6D4260A-E43C-4405-9565-F6D130C649F3}"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0F46C9DE-085B-4ECF-9EFE-1299F61C2703}"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57D049D1-2724-488D-B942-A3DE196B4D5D}">
      <dgm:prSet/>
      <dgm:spPr/>
      <dgm:t>
        <a:bodyPr/>
        <a:lstStyle/>
        <a:p>
          <a:pPr rtl="0"/>
          <a:r>
            <a:rPr lang="es-CO" dirty="0" smtClean="0"/>
            <a:t>Podéis estar perplejos en vuestros negocios; vuestra perspectiva puede ser cada día más sombría y podéis estar amenazados de pérdida; pero no os desaniméis. </a:t>
          </a:r>
        </a:p>
        <a:p>
          <a:pPr rtl="0"/>
          <a:r>
            <a:rPr lang="es-CO" b="1" dirty="0" smtClean="0">
              <a:solidFill>
                <a:srgbClr val="FF0000"/>
              </a:solidFill>
            </a:rPr>
            <a:t>Confiad vuestras cargas a Dios y permaneced serenos y tranquilos. Orad pidiendo sabiduría para manejar vuestros negocios con discreción y así podréis evitar pérdida y desastre. </a:t>
          </a:r>
        </a:p>
        <a:p>
          <a:pPr rtl="0"/>
          <a:r>
            <a:rPr lang="es-CO" dirty="0" smtClean="0"/>
            <a:t>Haced todo lo que esté de vuestra parte para obtener resultados favorables. Cuando hayáis hecho todo lo que podáis, confiad en vuestro Ayudador, aceptad los resultados con alegría.</a:t>
          </a:r>
          <a:endParaRPr lang="es-CO" dirty="0"/>
        </a:p>
      </dgm:t>
    </dgm:pt>
    <dgm:pt modelId="{3918DAAA-298A-4278-A4B0-F61CE7F59500}" type="parTrans" cxnId="{299B21FA-6DA2-421F-800A-814A53E1E0A5}">
      <dgm:prSet/>
      <dgm:spPr/>
      <dgm:t>
        <a:bodyPr/>
        <a:lstStyle/>
        <a:p>
          <a:endParaRPr lang="es-CO"/>
        </a:p>
      </dgm:t>
    </dgm:pt>
    <dgm:pt modelId="{2E1075FB-E309-4BCC-830F-420ED47FED5E}" type="sibTrans" cxnId="{299B21FA-6DA2-421F-800A-814A53E1E0A5}">
      <dgm:prSet/>
      <dgm:spPr/>
      <dgm:t>
        <a:bodyPr/>
        <a:lstStyle/>
        <a:p>
          <a:endParaRPr lang="es-CO"/>
        </a:p>
      </dgm:t>
    </dgm:pt>
    <dgm:pt modelId="{03AC8040-E0D1-4B01-BA8C-F0C68EBE2ACB}">
      <dgm:prSet/>
      <dgm:spPr/>
      <dgm:t>
        <a:bodyPr/>
        <a:lstStyle/>
        <a:p>
          <a:pPr rtl="0"/>
          <a:r>
            <a:rPr lang="es-CO" dirty="0" smtClean="0"/>
            <a:t>No es la voluntad de dios que su pueblo sea abrumado con cuidados. Nuestro Señor no nos engaña. El no nos dice: "No temáis no hay peligros en vuestro sendero" porque sabe que hay pruebas y peligros y nos lo ha manifestado abiertamente. </a:t>
          </a:r>
          <a:endParaRPr lang="es-CO" dirty="0"/>
        </a:p>
      </dgm:t>
    </dgm:pt>
    <dgm:pt modelId="{B794A44F-26D5-473C-BDEA-7DB1165A9C1A}" type="parTrans" cxnId="{285D1515-DCCF-46D8-AFE9-549EB3431CA3}">
      <dgm:prSet/>
      <dgm:spPr/>
      <dgm:t>
        <a:bodyPr/>
        <a:lstStyle/>
        <a:p>
          <a:endParaRPr lang="es-CO"/>
        </a:p>
      </dgm:t>
    </dgm:pt>
    <dgm:pt modelId="{5A747F75-ECCC-4D7E-B66B-B5F3B65FC164}" type="sibTrans" cxnId="{285D1515-DCCF-46D8-AFE9-549EB3431CA3}">
      <dgm:prSet/>
      <dgm:spPr/>
      <dgm:t>
        <a:bodyPr/>
        <a:lstStyle/>
        <a:p>
          <a:endParaRPr lang="es-CO"/>
        </a:p>
      </dgm:t>
    </dgm:pt>
    <dgm:pt modelId="{A755DE17-EEDF-4023-BE01-C08FB86795AD}">
      <dgm:prSet/>
      <dgm:spPr/>
      <dgm:t>
        <a:bodyPr/>
        <a:lstStyle/>
        <a:p>
          <a:pPr rtl="0"/>
          <a:r>
            <a:rPr lang="es-CO" b="1" dirty="0" smtClean="0">
              <a:solidFill>
                <a:srgbClr val="FF0000"/>
              </a:solidFill>
            </a:rPr>
            <a:t>El no ofrece sacar a su pueblo de un mundo de pecado y maldad pero les presenta un refugio seguro</a:t>
          </a:r>
          <a:r>
            <a:rPr lang="es-CO" dirty="0" smtClean="0"/>
            <a:t>. </a:t>
          </a:r>
          <a:endParaRPr lang="es-CO" dirty="0"/>
        </a:p>
      </dgm:t>
    </dgm:pt>
    <dgm:pt modelId="{ACF6DFAF-D63A-4F1B-9681-465DB72B221B}" type="parTrans" cxnId="{950866BB-54B3-49EC-AB3F-ADBFB3E5C026}">
      <dgm:prSet/>
      <dgm:spPr/>
      <dgm:t>
        <a:bodyPr/>
        <a:lstStyle/>
        <a:p>
          <a:endParaRPr lang="es-CO"/>
        </a:p>
      </dgm:t>
    </dgm:pt>
    <dgm:pt modelId="{574C2941-209F-4ED6-900D-13A477FD44D2}" type="sibTrans" cxnId="{950866BB-54B3-49EC-AB3F-ADBFB3E5C026}">
      <dgm:prSet/>
      <dgm:spPr/>
      <dgm:t>
        <a:bodyPr/>
        <a:lstStyle/>
        <a:p>
          <a:endParaRPr lang="es-CO"/>
        </a:p>
      </dgm:t>
    </dgm:pt>
    <dgm:pt modelId="{98AFC7DB-9C78-40E2-B6D3-826CBC6C911E}">
      <dgm:prSet/>
      <dgm:spPr/>
      <dgm:t>
        <a:bodyPr/>
        <a:lstStyle/>
        <a:p>
          <a:pPr rtl="0"/>
          <a:r>
            <a:rPr lang="es-CO" dirty="0" smtClean="0"/>
            <a:t>Oro por sus discípulos diciendo: "</a:t>
          </a:r>
          <a:r>
            <a:rPr lang="es-CO" b="1" dirty="0" smtClean="0"/>
            <a:t>No ruego que los quites del mundo, sino que los guardes del mal</a:t>
          </a:r>
          <a:r>
            <a:rPr lang="es-CO" dirty="0" smtClean="0"/>
            <a:t>." "</a:t>
          </a:r>
          <a:r>
            <a:rPr lang="es-CO" b="1" dirty="0" smtClean="0"/>
            <a:t>En el mundo," el dijo, "tendréis aflicción; pero confiad, yo he vencido al mundo</a:t>
          </a:r>
          <a:r>
            <a:rPr lang="es-CO" dirty="0" smtClean="0"/>
            <a:t>. (</a:t>
          </a:r>
          <a:r>
            <a:rPr lang="es-CO" b="1" u="sng" dirty="0" smtClean="0"/>
            <a:t>Juan 16:33</a:t>
          </a:r>
          <a:r>
            <a:rPr lang="es-CO" dirty="0" smtClean="0"/>
            <a:t>). </a:t>
          </a:r>
          <a:endParaRPr lang="es-CO" dirty="0"/>
        </a:p>
      </dgm:t>
    </dgm:pt>
    <dgm:pt modelId="{5CD60633-9505-4544-889C-6883CE1DDBBA}" type="parTrans" cxnId="{56DD46E4-80B3-4522-986B-5735D39AC00C}">
      <dgm:prSet/>
      <dgm:spPr/>
      <dgm:t>
        <a:bodyPr/>
        <a:lstStyle/>
        <a:p>
          <a:endParaRPr lang="es-CO"/>
        </a:p>
      </dgm:t>
    </dgm:pt>
    <dgm:pt modelId="{1C4C7887-BBB6-4268-8EBC-71A4C64469A3}" type="sibTrans" cxnId="{56DD46E4-80B3-4522-986B-5735D39AC00C}">
      <dgm:prSet/>
      <dgm:spPr/>
      <dgm:t>
        <a:bodyPr/>
        <a:lstStyle/>
        <a:p>
          <a:endParaRPr lang="es-CO"/>
        </a:p>
      </dgm:t>
    </dgm:pt>
    <dgm:pt modelId="{5B402267-204F-40E6-BFD1-57F81F31CF72}" type="pres">
      <dgm:prSet presAssocID="{0F46C9DE-085B-4ECF-9EFE-1299F61C2703}" presName="Name0" presStyleCnt="0">
        <dgm:presLayoutVars>
          <dgm:chMax val="7"/>
          <dgm:dir/>
          <dgm:animLvl val="lvl"/>
          <dgm:resizeHandles val="exact"/>
        </dgm:presLayoutVars>
      </dgm:prSet>
      <dgm:spPr/>
      <dgm:t>
        <a:bodyPr/>
        <a:lstStyle/>
        <a:p>
          <a:endParaRPr lang="es-CO"/>
        </a:p>
      </dgm:t>
    </dgm:pt>
    <dgm:pt modelId="{A74C151C-09AF-400D-A424-AC95165C4447}" type="pres">
      <dgm:prSet presAssocID="{57D049D1-2724-488D-B942-A3DE196B4D5D}" presName="circle1" presStyleLbl="node1" presStyleIdx="0" presStyleCnt="1" custScaleX="110187" custLinFactNeighborX="-4375" custLinFactNeighborY="-12568"/>
      <dgm:spPr>
        <a:blipFill rotWithShape="0">
          <a:blip xmlns:r="http://schemas.openxmlformats.org/officeDocument/2006/relationships" r:embed="rId1"/>
          <a:stretch>
            <a:fillRect/>
          </a:stretch>
        </a:blipFill>
      </dgm:spPr>
    </dgm:pt>
    <dgm:pt modelId="{1D58FE19-8261-4DCA-94FB-5828914E7818}" type="pres">
      <dgm:prSet presAssocID="{57D049D1-2724-488D-B942-A3DE196B4D5D}" presName="space" presStyleCnt="0"/>
      <dgm:spPr/>
    </dgm:pt>
    <dgm:pt modelId="{20657431-CA40-46CE-A626-981003E4A1EB}" type="pres">
      <dgm:prSet presAssocID="{57D049D1-2724-488D-B942-A3DE196B4D5D}" presName="rect1" presStyleLbl="alignAcc1" presStyleIdx="0" presStyleCnt="1" custLinFactNeighborX="-2858" custLinFactNeighborY="-12583"/>
      <dgm:spPr/>
      <dgm:t>
        <a:bodyPr/>
        <a:lstStyle/>
        <a:p>
          <a:endParaRPr lang="es-CO"/>
        </a:p>
      </dgm:t>
    </dgm:pt>
    <dgm:pt modelId="{DBF28C36-FEBE-4631-BA2B-D26DB099EE16}" type="pres">
      <dgm:prSet presAssocID="{57D049D1-2724-488D-B942-A3DE196B4D5D}" presName="rect1ParTx" presStyleLbl="alignAcc1" presStyleIdx="0" presStyleCnt="1">
        <dgm:presLayoutVars>
          <dgm:chMax val="1"/>
          <dgm:bulletEnabled val="1"/>
        </dgm:presLayoutVars>
      </dgm:prSet>
      <dgm:spPr/>
      <dgm:t>
        <a:bodyPr/>
        <a:lstStyle/>
        <a:p>
          <a:endParaRPr lang="es-CO"/>
        </a:p>
      </dgm:t>
    </dgm:pt>
    <dgm:pt modelId="{CB066B1A-72C4-49DF-A42A-8CFD1D4ECAEE}" type="pres">
      <dgm:prSet presAssocID="{57D049D1-2724-488D-B942-A3DE196B4D5D}" presName="rect1ChTx" presStyleLbl="alignAcc1" presStyleIdx="0" presStyleCnt="1" custLinFactNeighborX="-717" custLinFactNeighborY="-12489">
        <dgm:presLayoutVars>
          <dgm:bulletEnabled val="1"/>
        </dgm:presLayoutVars>
      </dgm:prSet>
      <dgm:spPr/>
      <dgm:t>
        <a:bodyPr/>
        <a:lstStyle/>
        <a:p>
          <a:endParaRPr lang="es-CO"/>
        </a:p>
      </dgm:t>
    </dgm:pt>
  </dgm:ptLst>
  <dgm:cxnLst>
    <dgm:cxn modelId="{299B21FA-6DA2-421F-800A-814A53E1E0A5}" srcId="{0F46C9DE-085B-4ECF-9EFE-1299F61C2703}" destId="{57D049D1-2724-488D-B942-A3DE196B4D5D}" srcOrd="0" destOrd="0" parTransId="{3918DAAA-298A-4278-A4B0-F61CE7F59500}" sibTransId="{2E1075FB-E309-4BCC-830F-420ED47FED5E}"/>
    <dgm:cxn modelId="{0185C9E4-C2E0-4321-BEC2-FEA53129892D}" type="presOf" srcId="{03AC8040-E0D1-4B01-BA8C-F0C68EBE2ACB}" destId="{CB066B1A-72C4-49DF-A42A-8CFD1D4ECAEE}" srcOrd="0" destOrd="0" presId="urn:microsoft.com/office/officeart/2005/8/layout/target3"/>
    <dgm:cxn modelId="{E6A79590-6B35-4A91-BF6E-05988BB3441E}" type="presOf" srcId="{57D049D1-2724-488D-B942-A3DE196B4D5D}" destId="{DBF28C36-FEBE-4631-BA2B-D26DB099EE16}" srcOrd="1" destOrd="0" presId="urn:microsoft.com/office/officeart/2005/8/layout/target3"/>
    <dgm:cxn modelId="{57A1D971-2F6A-4CD7-9FCE-09B52DF823ED}" type="presOf" srcId="{0F46C9DE-085B-4ECF-9EFE-1299F61C2703}" destId="{5B402267-204F-40E6-BFD1-57F81F31CF72}" srcOrd="0" destOrd="0" presId="urn:microsoft.com/office/officeart/2005/8/layout/target3"/>
    <dgm:cxn modelId="{5A56F8C7-C1EE-47C6-9A2B-2233FF34F366}" type="presOf" srcId="{98AFC7DB-9C78-40E2-B6D3-826CBC6C911E}" destId="{CB066B1A-72C4-49DF-A42A-8CFD1D4ECAEE}" srcOrd="0" destOrd="2" presId="urn:microsoft.com/office/officeart/2005/8/layout/target3"/>
    <dgm:cxn modelId="{241D9440-D8A7-482C-A377-3F384DA752F6}" type="presOf" srcId="{A755DE17-EEDF-4023-BE01-C08FB86795AD}" destId="{CB066B1A-72C4-49DF-A42A-8CFD1D4ECAEE}" srcOrd="0" destOrd="1" presId="urn:microsoft.com/office/officeart/2005/8/layout/target3"/>
    <dgm:cxn modelId="{56DD46E4-80B3-4522-986B-5735D39AC00C}" srcId="{57D049D1-2724-488D-B942-A3DE196B4D5D}" destId="{98AFC7DB-9C78-40E2-B6D3-826CBC6C911E}" srcOrd="2" destOrd="0" parTransId="{5CD60633-9505-4544-889C-6883CE1DDBBA}" sibTransId="{1C4C7887-BBB6-4268-8EBC-71A4C64469A3}"/>
    <dgm:cxn modelId="{950866BB-54B3-49EC-AB3F-ADBFB3E5C026}" srcId="{57D049D1-2724-488D-B942-A3DE196B4D5D}" destId="{A755DE17-EEDF-4023-BE01-C08FB86795AD}" srcOrd="1" destOrd="0" parTransId="{ACF6DFAF-D63A-4F1B-9681-465DB72B221B}" sibTransId="{574C2941-209F-4ED6-900D-13A477FD44D2}"/>
    <dgm:cxn modelId="{285D1515-DCCF-46D8-AFE9-549EB3431CA3}" srcId="{57D049D1-2724-488D-B942-A3DE196B4D5D}" destId="{03AC8040-E0D1-4B01-BA8C-F0C68EBE2ACB}" srcOrd="0" destOrd="0" parTransId="{B794A44F-26D5-473C-BDEA-7DB1165A9C1A}" sibTransId="{5A747F75-ECCC-4D7E-B66B-B5F3B65FC164}"/>
    <dgm:cxn modelId="{E1D92869-1523-4926-B36B-B991BA1B095B}" type="presOf" srcId="{57D049D1-2724-488D-B942-A3DE196B4D5D}" destId="{20657431-CA40-46CE-A626-981003E4A1EB}" srcOrd="0" destOrd="0" presId="urn:microsoft.com/office/officeart/2005/8/layout/target3"/>
    <dgm:cxn modelId="{478E7BF3-252D-48DA-9C2E-331A0E04300F}" type="presParOf" srcId="{5B402267-204F-40E6-BFD1-57F81F31CF72}" destId="{A74C151C-09AF-400D-A424-AC95165C4447}" srcOrd="0" destOrd="0" presId="urn:microsoft.com/office/officeart/2005/8/layout/target3"/>
    <dgm:cxn modelId="{B73CD647-1461-4523-BD5E-98C5BBF812A5}" type="presParOf" srcId="{5B402267-204F-40E6-BFD1-57F81F31CF72}" destId="{1D58FE19-8261-4DCA-94FB-5828914E7818}" srcOrd="1" destOrd="0" presId="urn:microsoft.com/office/officeart/2005/8/layout/target3"/>
    <dgm:cxn modelId="{2D101927-BCF9-4195-9AB2-A14B5DF95EDC}" type="presParOf" srcId="{5B402267-204F-40E6-BFD1-57F81F31CF72}" destId="{20657431-CA40-46CE-A626-981003E4A1EB}" srcOrd="2" destOrd="0" presId="urn:microsoft.com/office/officeart/2005/8/layout/target3"/>
    <dgm:cxn modelId="{37035EDA-FED1-460F-BB4D-D4C6458CA96F}" type="presParOf" srcId="{5B402267-204F-40E6-BFD1-57F81F31CF72}" destId="{DBF28C36-FEBE-4631-BA2B-D26DB099EE16}" srcOrd="3" destOrd="0" presId="urn:microsoft.com/office/officeart/2005/8/layout/target3"/>
    <dgm:cxn modelId="{DB4E5030-C88F-49C0-A7B9-69DED109ED68}" type="presParOf" srcId="{5B402267-204F-40E6-BFD1-57F81F31CF72}" destId="{CB066B1A-72C4-49DF-A42A-8CFD1D4ECAEE}"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10B83218-E6F5-4BE2-8CCF-A19B1EBEAC0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DEBDAA18-C692-4721-91C8-1AD8F46F2FCE}">
      <dgm:prSet/>
      <dgm:spPr>
        <a:ln>
          <a:solidFill>
            <a:srgbClr val="FF0000"/>
          </a:solidFill>
        </a:ln>
      </dgm:spPr>
      <dgm:t>
        <a:bodyPr/>
        <a:lstStyle/>
        <a:p>
          <a:pPr rtl="0"/>
          <a:r>
            <a:rPr lang="es-CO" dirty="0" smtClean="0"/>
            <a:t>En el sermón del monte, Cristo enseño a sus discípulos preciosas lecciones acerca de la necesidad de confiar en Dios. Estas lecciones deberían animar a los hijos de Dios a través de los siglos y han llegado hasta nosotros llenas de instrucción y consuelo. </a:t>
          </a:r>
          <a:endParaRPr lang="es-CO" dirty="0"/>
        </a:p>
      </dgm:t>
    </dgm:pt>
    <dgm:pt modelId="{18390459-F267-487A-8897-362381E5CB6D}" type="parTrans" cxnId="{FE4B598D-5F2E-47F7-9E5A-7F06B46DCFCB}">
      <dgm:prSet/>
      <dgm:spPr/>
      <dgm:t>
        <a:bodyPr/>
        <a:lstStyle/>
        <a:p>
          <a:endParaRPr lang="es-CO"/>
        </a:p>
      </dgm:t>
    </dgm:pt>
    <dgm:pt modelId="{003075D5-E2FD-47BC-BC26-12BB3BA6E610}" type="sibTrans" cxnId="{FE4B598D-5F2E-47F7-9E5A-7F06B46DCFCB}">
      <dgm:prSet/>
      <dgm:spPr/>
      <dgm:t>
        <a:bodyPr/>
        <a:lstStyle/>
        <a:p>
          <a:endParaRPr lang="es-CO"/>
        </a:p>
      </dgm:t>
    </dgm:pt>
    <dgm:pt modelId="{7ACE6811-9EA6-4AEB-8A2D-6CCF42220CE7}">
      <dgm:prSet/>
      <dgm:spPr>
        <a:ln>
          <a:solidFill>
            <a:srgbClr val="FF0000">
              <a:alpha val="90000"/>
            </a:srgbClr>
          </a:solidFill>
        </a:ln>
      </dgm:spPr>
      <dgm:t>
        <a:bodyPr/>
        <a:lstStyle/>
        <a:p>
          <a:pPr rtl="0"/>
          <a:r>
            <a:rPr lang="es-CO" dirty="0" smtClean="0"/>
            <a:t>El Salvador llamó la atención de sus discípulos a como las avecillas de los cielos entonan sus trinos de alabanza libres de cuidados porque "no siembran, ni siegan" y sin embargo el gran Padre provee para sus necesidades. El Salvador pregunta: "¿No valéis vosotros mucho más que ellas? </a:t>
          </a:r>
          <a:r>
            <a:rPr lang="es-CO" b="1" u="sng" dirty="0" smtClean="0"/>
            <a:t>(Mateo 6:26). </a:t>
          </a:r>
          <a:endParaRPr lang="es-CO" b="1" u="sng" dirty="0"/>
        </a:p>
      </dgm:t>
    </dgm:pt>
    <dgm:pt modelId="{CD7007CD-E7CF-4784-86FE-9EAC4DFA3DEE}" type="parTrans" cxnId="{CF926B45-5622-4748-AC7F-F5736134AE77}">
      <dgm:prSet/>
      <dgm:spPr/>
      <dgm:t>
        <a:bodyPr/>
        <a:lstStyle/>
        <a:p>
          <a:endParaRPr lang="es-CO"/>
        </a:p>
      </dgm:t>
    </dgm:pt>
    <dgm:pt modelId="{A6F83C95-5076-4726-ACDE-8AADC175D515}" type="sibTrans" cxnId="{CF926B45-5622-4748-AC7F-F5736134AE77}">
      <dgm:prSet/>
      <dgm:spPr/>
      <dgm:t>
        <a:bodyPr/>
        <a:lstStyle/>
        <a:p>
          <a:endParaRPr lang="es-CO"/>
        </a:p>
      </dgm:t>
    </dgm:pt>
    <dgm:pt modelId="{82540413-A36F-41EE-91FD-C08BFF6FA689}" type="pres">
      <dgm:prSet presAssocID="{10B83218-E6F5-4BE2-8CCF-A19B1EBEAC0A}" presName="Name0" presStyleCnt="0">
        <dgm:presLayoutVars>
          <dgm:dir/>
          <dgm:animLvl val="lvl"/>
          <dgm:resizeHandles val="exact"/>
        </dgm:presLayoutVars>
      </dgm:prSet>
      <dgm:spPr/>
      <dgm:t>
        <a:bodyPr/>
        <a:lstStyle/>
        <a:p>
          <a:endParaRPr lang="es-CO"/>
        </a:p>
      </dgm:t>
    </dgm:pt>
    <dgm:pt modelId="{2A6289C9-0D3E-4385-9378-172E284BC8B2}" type="pres">
      <dgm:prSet presAssocID="{DEBDAA18-C692-4721-91C8-1AD8F46F2FCE}" presName="linNode" presStyleCnt="0"/>
      <dgm:spPr/>
    </dgm:pt>
    <dgm:pt modelId="{9059733D-C4F7-41B3-8E15-8FC66C22E5A3}" type="pres">
      <dgm:prSet presAssocID="{DEBDAA18-C692-4721-91C8-1AD8F46F2FCE}" presName="parentText" presStyleLbl="node1" presStyleIdx="0" presStyleCnt="1">
        <dgm:presLayoutVars>
          <dgm:chMax val="1"/>
          <dgm:bulletEnabled val="1"/>
        </dgm:presLayoutVars>
      </dgm:prSet>
      <dgm:spPr/>
      <dgm:t>
        <a:bodyPr/>
        <a:lstStyle/>
        <a:p>
          <a:endParaRPr lang="es-CO"/>
        </a:p>
      </dgm:t>
    </dgm:pt>
    <dgm:pt modelId="{AE9614CB-1CBD-4C23-9B35-A79B5D0AA9DC}" type="pres">
      <dgm:prSet presAssocID="{DEBDAA18-C692-4721-91C8-1AD8F46F2FCE}" presName="descendantText" presStyleLbl="alignAccFollowNode1" presStyleIdx="0" presStyleCnt="1">
        <dgm:presLayoutVars>
          <dgm:bulletEnabled val="1"/>
        </dgm:presLayoutVars>
      </dgm:prSet>
      <dgm:spPr/>
      <dgm:t>
        <a:bodyPr/>
        <a:lstStyle/>
        <a:p>
          <a:endParaRPr lang="es-CO"/>
        </a:p>
      </dgm:t>
    </dgm:pt>
  </dgm:ptLst>
  <dgm:cxnLst>
    <dgm:cxn modelId="{CF926B45-5622-4748-AC7F-F5736134AE77}" srcId="{DEBDAA18-C692-4721-91C8-1AD8F46F2FCE}" destId="{7ACE6811-9EA6-4AEB-8A2D-6CCF42220CE7}" srcOrd="0" destOrd="0" parTransId="{CD7007CD-E7CF-4784-86FE-9EAC4DFA3DEE}" sibTransId="{A6F83C95-5076-4726-ACDE-8AADC175D515}"/>
    <dgm:cxn modelId="{2654754E-B1DF-448E-B4FF-444660A17BBF}" type="presOf" srcId="{7ACE6811-9EA6-4AEB-8A2D-6CCF42220CE7}" destId="{AE9614CB-1CBD-4C23-9B35-A79B5D0AA9DC}" srcOrd="0" destOrd="0" presId="urn:microsoft.com/office/officeart/2005/8/layout/vList5"/>
    <dgm:cxn modelId="{FE4B598D-5F2E-47F7-9E5A-7F06B46DCFCB}" srcId="{10B83218-E6F5-4BE2-8CCF-A19B1EBEAC0A}" destId="{DEBDAA18-C692-4721-91C8-1AD8F46F2FCE}" srcOrd="0" destOrd="0" parTransId="{18390459-F267-487A-8897-362381E5CB6D}" sibTransId="{003075D5-E2FD-47BC-BC26-12BB3BA6E610}"/>
    <dgm:cxn modelId="{1DE3F1BD-540C-4BDD-A63A-B57C97CCFE8A}" type="presOf" srcId="{10B83218-E6F5-4BE2-8CCF-A19B1EBEAC0A}" destId="{82540413-A36F-41EE-91FD-C08BFF6FA689}" srcOrd="0" destOrd="0" presId="urn:microsoft.com/office/officeart/2005/8/layout/vList5"/>
    <dgm:cxn modelId="{73E5AB47-C5F0-43E1-B7C3-FFFAC91BB6CA}" type="presOf" srcId="{DEBDAA18-C692-4721-91C8-1AD8F46F2FCE}" destId="{9059733D-C4F7-41B3-8E15-8FC66C22E5A3}" srcOrd="0" destOrd="0" presId="urn:microsoft.com/office/officeart/2005/8/layout/vList5"/>
    <dgm:cxn modelId="{310D9370-1765-402D-A434-C34305CE140C}" type="presParOf" srcId="{82540413-A36F-41EE-91FD-C08BFF6FA689}" destId="{2A6289C9-0D3E-4385-9378-172E284BC8B2}" srcOrd="0" destOrd="0" presId="urn:microsoft.com/office/officeart/2005/8/layout/vList5"/>
    <dgm:cxn modelId="{679F5D2C-EFF8-47FD-953E-EE00201F2607}" type="presParOf" srcId="{2A6289C9-0D3E-4385-9378-172E284BC8B2}" destId="{9059733D-C4F7-41B3-8E15-8FC66C22E5A3}" srcOrd="0" destOrd="0" presId="urn:microsoft.com/office/officeart/2005/8/layout/vList5"/>
    <dgm:cxn modelId="{4EF26BAC-9C1D-44D1-8249-07207D184C9E}" type="presParOf" srcId="{2A6289C9-0D3E-4385-9378-172E284BC8B2}" destId="{AE9614CB-1CBD-4C23-9B35-A79B5D0AA9D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3DF86BF3-5A80-4CF6-834F-C427DF165E34}"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D037F732-14A3-440D-AB7F-8ACAC4F2753B}">
      <dgm:prSet/>
      <dgm:spPr/>
      <dgm:t>
        <a:bodyPr/>
        <a:lstStyle/>
        <a:p>
          <a:pPr rtl="0"/>
          <a:r>
            <a:rPr lang="es-CO" dirty="0" smtClean="0"/>
            <a:t>El gran Proveedor para el hombre y la bestia abre su mano y suple a todas sus criaturas. Los pajarillos no pasan desapercibidos para él. No deja caer su alimento en el pico pero provee para todas sus necesidades. </a:t>
          </a:r>
        </a:p>
        <a:p>
          <a:pPr rtl="0"/>
          <a:r>
            <a:rPr lang="es-CO" b="1" dirty="0" smtClean="0">
              <a:solidFill>
                <a:srgbClr val="FF0000"/>
              </a:solidFill>
            </a:rPr>
            <a:t>Deben recoger los granos que él les derrama, deben juntar el material para sus niditos, deben alimentar a sus polluelos; y todo lo hacen con alegres, trinos porque "su Padre celestial les da su alimento.</a:t>
          </a:r>
          <a:endParaRPr lang="es-CO" b="1" dirty="0">
            <a:solidFill>
              <a:srgbClr val="FF0000"/>
            </a:solidFill>
          </a:endParaRPr>
        </a:p>
      </dgm:t>
    </dgm:pt>
    <dgm:pt modelId="{DB1EEB5B-1A7F-4040-8A03-BB7912B9759A}" type="parTrans" cxnId="{B5BF538A-151E-4227-A6E5-C00B23CEC7A7}">
      <dgm:prSet/>
      <dgm:spPr/>
      <dgm:t>
        <a:bodyPr/>
        <a:lstStyle/>
        <a:p>
          <a:endParaRPr lang="es-CO"/>
        </a:p>
      </dgm:t>
    </dgm:pt>
    <dgm:pt modelId="{60460B56-4124-4D02-8BFC-F3F374C7CBA4}" type="sibTrans" cxnId="{B5BF538A-151E-4227-A6E5-C00B23CEC7A7}">
      <dgm:prSet/>
      <dgm:spPr/>
      <dgm:t>
        <a:bodyPr/>
        <a:lstStyle/>
        <a:p>
          <a:endParaRPr lang="es-CO"/>
        </a:p>
      </dgm:t>
    </dgm:pt>
    <dgm:pt modelId="{D4999692-8A99-4994-AB47-7316CDFB897D}">
      <dgm:prSet/>
      <dgm:spPr/>
      <dgm:t>
        <a:bodyPr/>
        <a:lstStyle/>
        <a:p>
          <a:pPr rtl="0"/>
          <a:r>
            <a:rPr lang="es-CO" dirty="0" smtClean="0"/>
            <a:t>" </a:t>
          </a:r>
          <a:r>
            <a:rPr lang="es-CO" b="1" dirty="0" smtClean="0">
              <a:solidFill>
                <a:srgbClr val="FF0000"/>
              </a:solidFill>
            </a:rPr>
            <a:t>Y "¿no valéis vosotros mucho más que ellas?" ¿No sois vosotros, como adoradores inteligentes y espirituales, de mucho más valor que las aves del cielo? </a:t>
          </a:r>
          <a:endParaRPr lang="es-CO" b="1" dirty="0">
            <a:solidFill>
              <a:srgbClr val="FF0000"/>
            </a:solidFill>
          </a:endParaRPr>
        </a:p>
      </dgm:t>
    </dgm:pt>
    <dgm:pt modelId="{85390BF0-B035-4146-971A-B672ABE8C678}" type="parTrans" cxnId="{8E9F7BDB-8448-4244-A33F-7D23AE0AEDA9}">
      <dgm:prSet/>
      <dgm:spPr/>
      <dgm:t>
        <a:bodyPr/>
        <a:lstStyle/>
        <a:p>
          <a:endParaRPr lang="es-CO"/>
        </a:p>
      </dgm:t>
    </dgm:pt>
    <dgm:pt modelId="{64170CB4-16A1-4D90-BBE4-F3F3A350F544}" type="sibTrans" cxnId="{8E9F7BDB-8448-4244-A33F-7D23AE0AEDA9}">
      <dgm:prSet/>
      <dgm:spPr/>
      <dgm:t>
        <a:bodyPr/>
        <a:lstStyle/>
        <a:p>
          <a:endParaRPr lang="es-CO"/>
        </a:p>
      </dgm:t>
    </dgm:pt>
    <dgm:pt modelId="{0094F13D-D560-4BC7-A635-0945096829A0}">
      <dgm:prSet/>
      <dgm:spPr/>
      <dgm:t>
        <a:bodyPr/>
        <a:lstStyle/>
        <a:p>
          <a:pPr rtl="0"/>
          <a:r>
            <a:rPr lang="es-CO" dirty="0" smtClean="0"/>
            <a:t>El autor de nuestro ser, el Conservador de nuestra existencia, Aquel que no hizo a su divina imagen, ¿no proveerá nuestras necesidades si tan sólo confiamos en él? </a:t>
          </a:r>
          <a:endParaRPr lang="es-CO" dirty="0"/>
        </a:p>
      </dgm:t>
    </dgm:pt>
    <dgm:pt modelId="{CFED3376-B865-409D-93B8-73F9FF0703AD}" type="parTrans" cxnId="{FF253921-AF16-424B-BD39-01104D26D4D5}">
      <dgm:prSet/>
      <dgm:spPr/>
      <dgm:t>
        <a:bodyPr/>
        <a:lstStyle/>
        <a:p>
          <a:endParaRPr lang="es-CO"/>
        </a:p>
      </dgm:t>
    </dgm:pt>
    <dgm:pt modelId="{AD129AE4-E928-456F-95B9-7C799DC36BF2}" type="sibTrans" cxnId="{FF253921-AF16-424B-BD39-01104D26D4D5}">
      <dgm:prSet/>
      <dgm:spPr/>
      <dgm:t>
        <a:bodyPr/>
        <a:lstStyle/>
        <a:p>
          <a:endParaRPr lang="es-CO"/>
        </a:p>
      </dgm:t>
    </dgm:pt>
    <dgm:pt modelId="{79D2627D-24D3-46E5-B1DF-37F440E188AA}" type="pres">
      <dgm:prSet presAssocID="{3DF86BF3-5A80-4CF6-834F-C427DF165E34}" presName="Name0" presStyleCnt="0">
        <dgm:presLayoutVars>
          <dgm:chMax val="7"/>
          <dgm:dir/>
          <dgm:animLvl val="lvl"/>
          <dgm:resizeHandles val="exact"/>
        </dgm:presLayoutVars>
      </dgm:prSet>
      <dgm:spPr/>
      <dgm:t>
        <a:bodyPr/>
        <a:lstStyle/>
        <a:p>
          <a:endParaRPr lang="es-CO"/>
        </a:p>
      </dgm:t>
    </dgm:pt>
    <dgm:pt modelId="{406CCC82-166B-4A21-ACD2-2D7E0C5F4367}" type="pres">
      <dgm:prSet presAssocID="{D037F732-14A3-440D-AB7F-8ACAC4F2753B}" presName="circle1" presStyleLbl="node1" presStyleIdx="0" presStyleCnt="1"/>
      <dgm:spPr>
        <a:blipFill rotWithShape="0">
          <a:blip xmlns:r="http://schemas.openxmlformats.org/officeDocument/2006/relationships" r:embed="rId1"/>
          <a:stretch>
            <a:fillRect/>
          </a:stretch>
        </a:blipFill>
      </dgm:spPr>
    </dgm:pt>
    <dgm:pt modelId="{204884D4-3C1B-44A7-BA48-15BA4B57D134}" type="pres">
      <dgm:prSet presAssocID="{D037F732-14A3-440D-AB7F-8ACAC4F2753B}" presName="space" presStyleCnt="0"/>
      <dgm:spPr/>
    </dgm:pt>
    <dgm:pt modelId="{803565AD-8953-4536-99EB-99922620317D}" type="pres">
      <dgm:prSet presAssocID="{D037F732-14A3-440D-AB7F-8ACAC4F2753B}" presName="rect1" presStyleLbl="alignAcc1" presStyleIdx="0" presStyleCnt="1"/>
      <dgm:spPr/>
      <dgm:t>
        <a:bodyPr/>
        <a:lstStyle/>
        <a:p>
          <a:endParaRPr lang="es-CO"/>
        </a:p>
      </dgm:t>
    </dgm:pt>
    <dgm:pt modelId="{266BB0D8-3F6C-43CD-9681-351B61A3A4CF}" type="pres">
      <dgm:prSet presAssocID="{D037F732-14A3-440D-AB7F-8ACAC4F2753B}" presName="rect1ParTx" presStyleLbl="alignAcc1" presStyleIdx="0" presStyleCnt="1">
        <dgm:presLayoutVars>
          <dgm:chMax val="1"/>
          <dgm:bulletEnabled val="1"/>
        </dgm:presLayoutVars>
      </dgm:prSet>
      <dgm:spPr/>
      <dgm:t>
        <a:bodyPr/>
        <a:lstStyle/>
        <a:p>
          <a:endParaRPr lang="es-CO"/>
        </a:p>
      </dgm:t>
    </dgm:pt>
    <dgm:pt modelId="{8501F5CB-93CF-4B4F-9A9A-A57969515829}" type="pres">
      <dgm:prSet presAssocID="{D037F732-14A3-440D-AB7F-8ACAC4F2753B}" presName="rect1ChTx" presStyleLbl="alignAcc1" presStyleIdx="0" presStyleCnt="1">
        <dgm:presLayoutVars>
          <dgm:bulletEnabled val="1"/>
        </dgm:presLayoutVars>
      </dgm:prSet>
      <dgm:spPr/>
      <dgm:t>
        <a:bodyPr/>
        <a:lstStyle/>
        <a:p>
          <a:endParaRPr lang="es-CO"/>
        </a:p>
      </dgm:t>
    </dgm:pt>
  </dgm:ptLst>
  <dgm:cxnLst>
    <dgm:cxn modelId="{FF253921-AF16-424B-BD39-01104D26D4D5}" srcId="{D037F732-14A3-440D-AB7F-8ACAC4F2753B}" destId="{0094F13D-D560-4BC7-A635-0945096829A0}" srcOrd="1" destOrd="0" parTransId="{CFED3376-B865-409D-93B8-73F9FF0703AD}" sibTransId="{AD129AE4-E928-456F-95B9-7C799DC36BF2}"/>
    <dgm:cxn modelId="{9ED7193F-1FEC-4C8E-8DD4-BD7B842E5335}" type="presOf" srcId="{0094F13D-D560-4BC7-A635-0945096829A0}" destId="{8501F5CB-93CF-4B4F-9A9A-A57969515829}" srcOrd="0" destOrd="1" presId="urn:microsoft.com/office/officeart/2005/8/layout/target3"/>
    <dgm:cxn modelId="{55605753-144A-43BB-8D48-B0038D9F3908}" type="presOf" srcId="{D037F732-14A3-440D-AB7F-8ACAC4F2753B}" destId="{266BB0D8-3F6C-43CD-9681-351B61A3A4CF}" srcOrd="1" destOrd="0" presId="urn:microsoft.com/office/officeart/2005/8/layout/target3"/>
    <dgm:cxn modelId="{8E9F7BDB-8448-4244-A33F-7D23AE0AEDA9}" srcId="{D037F732-14A3-440D-AB7F-8ACAC4F2753B}" destId="{D4999692-8A99-4994-AB47-7316CDFB897D}" srcOrd="0" destOrd="0" parTransId="{85390BF0-B035-4146-971A-B672ABE8C678}" sibTransId="{64170CB4-16A1-4D90-BBE4-F3F3A350F544}"/>
    <dgm:cxn modelId="{F9BB106A-AACF-470F-B0BD-A69CE0BE1AE5}" type="presOf" srcId="{3DF86BF3-5A80-4CF6-834F-C427DF165E34}" destId="{79D2627D-24D3-46E5-B1DF-37F440E188AA}" srcOrd="0" destOrd="0" presId="urn:microsoft.com/office/officeart/2005/8/layout/target3"/>
    <dgm:cxn modelId="{AB538C67-3286-48CF-8331-F70B9E411278}" type="presOf" srcId="{D037F732-14A3-440D-AB7F-8ACAC4F2753B}" destId="{803565AD-8953-4536-99EB-99922620317D}" srcOrd="0" destOrd="0" presId="urn:microsoft.com/office/officeart/2005/8/layout/target3"/>
    <dgm:cxn modelId="{B5BF538A-151E-4227-A6E5-C00B23CEC7A7}" srcId="{3DF86BF3-5A80-4CF6-834F-C427DF165E34}" destId="{D037F732-14A3-440D-AB7F-8ACAC4F2753B}" srcOrd="0" destOrd="0" parTransId="{DB1EEB5B-1A7F-4040-8A03-BB7912B9759A}" sibTransId="{60460B56-4124-4D02-8BFC-F3F374C7CBA4}"/>
    <dgm:cxn modelId="{6E46D873-19D2-4F20-B822-4CE27516DFCF}" type="presOf" srcId="{D4999692-8A99-4994-AB47-7316CDFB897D}" destId="{8501F5CB-93CF-4B4F-9A9A-A57969515829}" srcOrd="0" destOrd="0" presId="urn:microsoft.com/office/officeart/2005/8/layout/target3"/>
    <dgm:cxn modelId="{6C2C3491-04F7-4AD6-BFB0-7DDF4B22BD07}" type="presParOf" srcId="{79D2627D-24D3-46E5-B1DF-37F440E188AA}" destId="{406CCC82-166B-4A21-ACD2-2D7E0C5F4367}" srcOrd="0" destOrd="0" presId="urn:microsoft.com/office/officeart/2005/8/layout/target3"/>
    <dgm:cxn modelId="{E9EC065C-5FDC-4F7B-9028-B4D9B39668AB}" type="presParOf" srcId="{79D2627D-24D3-46E5-B1DF-37F440E188AA}" destId="{204884D4-3C1B-44A7-BA48-15BA4B57D134}" srcOrd="1" destOrd="0" presId="urn:microsoft.com/office/officeart/2005/8/layout/target3"/>
    <dgm:cxn modelId="{126B1068-27D8-459D-81A0-CE75BF99330C}" type="presParOf" srcId="{79D2627D-24D3-46E5-B1DF-37F440E188AA}" destId="{803565AD-8953-4536-99EB-99922620317D}" srcOrd="2" destOrd="0" presId="urn:microsoft.com/office/officeart/2005/8/layout/target3"/>
    <dgm:cxn modelId="{A9E32074-0C33-4738-BB03-DD1549DB4963}" type="presParOf" srcId="{79D2627D-24D3-46E5-B1DF-37F440E188AA}" destId="{266BB0D8-3F6C-43CD-9681-351B61A3A4CF}" srcOrd="3" destOrd="0" presId="urn:microsoft.com/office/officeart/2005/8/layout/target3"/>
    <dgm:cxn modelId="{B3947690-7A3E-409D-B753-D119D103AA6C}" type="presParOf" srcId="{79D2627D-24D3-46E5-B1DF-37F440E188AA}" destId="{8501F5CB-93CF-4B4F-9A9A-A57969515829}"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BF7C17BB-CF84-4AB9-B5D5-0CA365A4F201}"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E4A648E4-B9A1-4908-BA95-FDD9E17C0218}">
      <dgm:prSet/>
      <dgm:spPr>
        <a:solidFill>
          <a:schemeClr val="accent4">
            <a:lumMod val="75000"/>
          </a:schemeClr>
        </a:solidFill>
      </dgm:spPr>
      <dgm:t>
        <a:bodyPr/>
        <a:lstStyle/>
        <a:p>
          <a:pPr rtl="0"/>
          <a:r>
            <a:rPr lang="es-CO" b="1" dirty="0" smtClean="0">
              <a:solidFill>
                <a:srgbClr val="FFFF00"/>
              </a:solidFill>
            </a:rPr>
            <a:t>El Señor quiere que todos sus hijos e hijas sean felices, pacíficos y obedientes. Jesús dijo: "La paz os dejos, mi paz os doy; yo no os la doy como el mundo la da. </a:t>
          </a:r>
        </a:p>
        <a:p>
          <a:pPr rtl="0"/>
          <a:r>
            <a:rPr lang="es-CO" dirty="0" smtClean="0"/>
            <a:t>No se turbe vuestro corazón ni tenga miedo." "Estas cosas os he hablado, para que mi gozo esté en vosotros, y vuestro gozo sea cumplido." (</a:t>
          </a:r>
          <a:r>
            <a:rPr lang="es-CO" b="1" u="sng" dirty="0" smtClean="0"/>
            <a:t>Juan 14:27; 15:11</a:t>
          </a:r>
          <a:r>
            <a:rPr lang="es-CO" dirty="0" smtClean="0"/>
            <a:t>).</a:t>
          </a:r>
          <a:endParaRPr lang="es-CO" dirty="0"/>
        </a:p>
      </dgm:t>
    </dgm:pt>
    <dgm:pt modelId="{47CD1F3D-189C-4E2D-B190-DAC6B6DBD381}" type="parTrans" cxnId="{235CB100-2925-4B77-ABF9-779363122146}">
      <dgm:prSet/>
      <dgm:spPr/>
      <dgm:t>
        <a:bodyPr/>
        <a:lstStyle/>
        <a:p>
          <a:endParaRPr lang="es-CO"/>
        </a:p>
      </dgm:t>
    </dgm:pt>
    <dgm:pt modelId="{7AC603E6-5D71-45C2-89CB-3777B9F1776B}" type="sibTrans" cxnId="{235CB100-2925-4B77-ABF9-779363122146}">
      <dgm:prSet/>
      <dgm:spPr/>
      <dgm:t>
        <a:bodyPr/>
        <a:lstStyle/>
        <a:p>
          <a:endParaRPr lang="es-CO"/>
        </a:p>
      </dgm:t>
    </dgm:pt>
    <dgm:pt modelId="{8E6E1A38-6BD6-46E6-83E1-8798A49B7AB1}">
      <dgm:prSet/>
      <dgm:spPr/>
      <dgm:t>
        <a:bodyPr/>
        <a:lstStyle/>
        <a:p>
          <a:pPr rtl="0"/>
          <a:r>
            <a:rPr lang="es-CO" dirty="0" smtClean="0"/>
            <a:t>La felicidad que se obtiene por motivos egoístas, fuera de la senda del deber, es desequilibrada, incierta y transitoria; se desvanece y deja el alma llena de soledad y tristeza, pero en el servicio de Dios hay gozo y satisfacción; </a:t>
          </a:r>
          <a:endParaRPr lang="es-CO" dirty="0"/>
        </a:p>
      </dgm:t>
    </dgm:pt>
    <dgm:pt modelId="{BB76DCBB-84DF-4223-ABF9-FC5E034C19DF}" type="parTrans" cxnId="{1AD44637-2E92-482B-A385-35A6F1C2F07A}">
      <dgm:prSet/>
      <dgm:spPr/>
      <dgm:t>
        <a:bodyPr/>
        <a:lstStyle/>
        <a:p>
          <a:endParaRPr lang="es-CO"/>
        </a:p>
      </dgm:t>
    </dgm:pt>
    <dgm:pt modelId="{C9AFD5FD-7CC3-4C09-ABEC-62E670A39290}" type="sibTrans" cxnId="{1AD44637-2E92-482B-A385-35A6F1C2F07A}">
      <dgm:prSet/>
      <dgm:spPr/>
      <dgm:t>
        <a:bodyPr/>
        <a:lstStyle/>
        <a:p>
          <a:endParaRPr lang="es-CO"/>
        </a:p>
      </dgm:t>
    </dgm:pt>
    <dgm:pt modelId="{5881FADB-065F-4761-937D-74DABE2AC13A}">
      <dgm:prSet/>
      <dgm:spPr/>
      <dgm:t>
        <a:bodyPr/>
        <a:lstStyle/>
        <a:p>
          <a:pPr rtl="0"/>
          <a:r>
            <a:rPr lang="es-CO" b="1" dirty="0" smtClean="0">
              <a:solidFill>
                <a:srgbClr val="C00000"/>
              </a:solidFill>
            </a:rPr>
            <a:t>Si no tenemos los placeres de esta vida, podemos ser felices contemplando los de la vida venidera. </a:t>
          </a:r>
          <a:endParaRPr lang="es-CO" b="1" dirty="0">
            <a:solidFill>
              <a:srgbClr val="C00000"/>
            </a:solidFill>
          </a:endParaRPr>
        </a:p>
      </dgm:t>
    </dgm:pt>
    <dgm:pt modelId="{311783D6-0DA2-4AA1-854C-761FADBB996E}" type="parTrans" cxnId="{DFC14CA3-0C47-4EF0-B9F8-4E2A581EAA8E}">
      <dgm:prSet/>
      <dgm:spPr/>
      <dgm:t>
        <a:bodyPr/>
        <a:lstStyle/>
        <a:p>
          <a:endParaRPr lang="es-CO"/>
        </a:p>
      </dgm:t>
    </dgm:pt>
    <dgm:pt modelId="{1F78952B-E529-4162-AC31-18745895808A}" type="sibTrans" cxnId="{DFC14CA3-0C47-4EF0-B9F8-4E2A581EAA8E}">
      <dgm:prSet/>
      <dgm:spPr/>
      <dgm:t>
        <a:bodyPr/>
        <a:lstStyle/>
        <a:p>
          <a:endParaRPr lang="es-CO"/>
        </a:p>
      </dgm:t>
    </dgm:pt>
    <dgm:pt modelId="{E5F3FBCA-FF3D-4F4D-AD74-767CC034BF8A}">
      <dgm:prSet/>
      <dgm:spPr/>
      <dgm:t>
        <a:bodyPr/>
        <a:lstStyle/>
        <a:p>
          <a:pPr rtl="0"/>
          <a:endParaRPr lang="es-CO" b="1" dirty="0">
            <a:solidFill>
              <a:srgbClr val="C00000"/>
            </a:solidFill>
          </a:endParaRPr>
        </a:p>
      </dgm:t>
    </dgm:pt>
    <dgm:pt modelId="{BCECCDA4-943A-4C5D-8D2D-8E975321B6A6}" type="parTrans" cxnId="{8CBCA480-6A69-47E1-9AD5-42BCD5A13840}">
      <dgm:prSet/>
      <dgm:spPr/>
      <dgm:t>
        <a:bodyPr/>
        <a:lstStyle/>
        <a:p>
          <a:endParaRPr lang="es-CO"/>
        </a:p>
      </dgm:t>
    </dgm:pt>
    <dgm:pt modelId="{AEA93F7A-F4C1-4136-92E1-E5CA0CD26463}" type="sibTrans" cxnId="{8CBCA480-6A69-47E1-9AD5-42BCD5A13840}">
      <dgm:prSet/>
      <dgm:spPr/>
      <dgm:t>
        <a:bodyPr/>
        <a:lstStyle/>
        <a:p>
          <a:endParaRPr lang="es-CO"/>
        </a:p>
      </dgm:t>
    </dgm:pt>
    <dgm:pt modelId="{327E449A-EE8C-48E5-AEAA-6857449AD98B}">
      <dgm:prSet/>
      <dgm:spPr/>
      <dgm:t>
        <a:bodyPr/>
        <a:lstStyle/>
        <a:p>
          <a:pPr rtl="0"/>
          <a:r>
            <a:rPr lang="es-CO" b="1" dirty="0" smtClean="0">
              <a:solidFill>
                <a:srgbClr val="C00000"/>
              </a:solidFill>
            </a:rPr>
            <a:t>Dios no abandona al cristiano para caminar en senderos inciertos, ni lo abandona a pesares y fracasos vanos. </a:t>
          </a:r>
          <a:endParaRPr lang="es-CO" b="1" dirty="0">
            <a:solidFill>
              <a:srgbClr val="C00000"/>
            </a:solidFill>
          </a:endParaRPr>
        </a:p>
      </dgm:t>
    </dgm:pt>
    <dgm:pt modelId="{6D37618D-A422-4A8B-8F4E-F6D81BB5A4E5}" type="parTrans" cxnId="{B3805DDF-10B6-47F3-870C-57B7026B6C39}">
      <dgm:prSet/>
      <dgm:spPr/>
      <dgm:t>
        <a:bodyPr/>
        <a:lstStyle/>
        <a:p>
          <a:endParaRPr lang="es-CO"/>
        </a:p>
      </dgm:t>
    </dgm:pt>
    <dgm:pt modelId="{3EDFFAA2-87BF-4C33-949A-039BF840E34A}" type="sibTrans" cxnId="{B3805DDF-10B6-47F3-870C-57B7026B6C39}">
      <dgm:prSet/>
      <dgm:spPr/>
      <dgm:t>
        <a:bodyPr/>
        <a:lstStyle/>
        <a:p>
          <a:endParaRPr lang="es-CO"/>
        </a:p>
      </dgm:t>
    </dgm:pt>
    <dgm:pt modelId="{0A530D25-897A-47EC-BDC7-885C933EEBA4}" type="pres">
      <dgm:prSet presAssocID="{BF7C17BB-CF84-4AB9-B5D5-0CA365A4F201}" presName="Name0" presStyleCnt="0">
        <dgm:presLayoutVars>
          <dgm:dir/>
          <dgm:animLvl val="lvl"/>
          <dgm:resizeHandles val="exact"/>
        </dgm:presLayoutVars>
      </dgm:prSet>
      <dgm:spPr/>
      <dgm:t>
        <a:bodyPr/>
        <a:lstStyle/>
        <a:p>
          <a:endParaRPr lang="es-CO"/>
        </a:p>
      </dgm:t>
    </dgm:pt>
    <dgm:pt modelId="{207A1288-CA10-416A-AD82-6DD7471028E8}" type="pres">
      <dgm:prSet presAssocID="{E4A648E4-B9A1-4908-BA95-FDD9E17C0218}" presName="linNode" presStyleCnt="0"/>
      <dgm:spPr/>
    </dgm:pt>
    <dgm:pt modelId="{2D6B60F9-1E33-4FFD-A9FB-672415766892}" type="pres">
      <dgm:prSet presAssocID="{E4A648E4-B9A1-4908-BA95-FDD9E17C0218}" presName="parentText" presStyleLbl="node1" presStyleIdx="0" presStyleCnt="1">
        <dgm:presLayoutVars>
          <dgm:chMax val="1"/>
          <dgm:bulletEnabled val="1"/>
        </dgm:presLayoutVars>
      </dgm:prSet>
      <dgm:spPr/>
      <dgm:t>
        <a:bodyPr/>
        <a:lstStyle/>
        <a:p>
          <a:endParaRPr lang="es-CO"/>
        </a:p>
      </dgm:t>
    </dgm:pt>
    <dgm:pt modelId="{9D8FC830-E887-4B67-A214-694D35AAFFD7}" type="pres">
      <dgm:prSet presAssocID="{E4A648E4-B9A1-4908-BA95-FDD9E17C0218}" presName="descendantText" presStyleLbl="alignAccFollowNode1" presStyleIdx="0" presStyleCnt="1">
        <dgm:presLayoutVars>
          <dgm:bulletEnabled val="1"/>
        </dgm:presLayoutVars>
      </dgm:prSet>
      <dgm:spPr/>
      <dgm:t>
        <a:bodyPr/>
        <a:lstStyle/>
        <a:p>
          <a:endParaRPr lang="es-CO"/>
        </a:p>
      </dgm:t>
    </dgm:pt>
  </dgm:ptLst>
  <dgm:cxnLst>
    <dgm:cxn modelId="{B3805DDF-10B6-47F3-870C-57B7026B6C39}" srcId="{E4A648E4-B9A1-4908-BA95-FDD9E17C0218}" destId="{327E449A-EE8C-48E5-AEAA-6857449AD98B}" srcOrd="1" destOrd="0" parTransId="{6D37618D-A422-4A8B-8F4E-F6D81BB5A4E5}" sibTransId="{3EDFFAA2-87BF-4C33-949A-039BF840E34A}"/>
    <dgm:cxn modelId="{1AD44637-2E92-482B-A385-35A6F1C2F07A}" srcId="{E4A648E4-B9A1-4908-BA95-FDD9E17C0218}" destId="{8E6E1A38-6BD6-46E6-83E1-8798A49B7AB1}" srcOrd="0" destOrd="0" parTransId="{BB76DCBB-84DF-4223-ABF9-FC5E034C19DF}" sibTransId="{C9AFD5FD-7CC3-4C09-ABEC-62E670A39290}"/>
    <dgm:cxn modelId="{09E51820-66CE-4E94-8A32-5DDBCCC704EE}" type="presOf" srcId="{327E449A-EE8C-48E5-AEAA-6857449AD98B}" destId="{9D8FC830-E887-4B67-A214-694D35AAFFD7}" srcOrd="0" destOrd="1" presId="urn:microsoft.com/office/officeart/2005/8/layout/vList5"/>
    <dgm:cxn modelId="{8D743D8E-2F7A-448E-A6C0-BFF2A9C70529}" type="presOf" srcId="{BF7C17BB-CF84-4AB9-B5D5-0CA365A4F201}" destId="{0A530D25-897A-47EC-BDC7-885C933EEBA4}" srcOrd="0" destOrd="0" presId="urn:microsoft.com/office/officeart/2005/8/layout/vList5"/>
    <dgm:cxn modelId="{DFC14CA3-0C47-4EF0-B9F8-4E2A581EAA8E}" srcId="{E4A648E4-B9A1-4908-BA95-FDD9E17C0218}" destId="{5881FADB-065F-4761-937D-74DABE2AC13A}" srcOrd="3" destOrd="0" parTransId="{311783D6-0DA2-4AA1-854C-761FADBB996E}" sibTransId="{1F78952B-E529-4162-AC31-18745895808A}"/>
    <dgm:cxn modelId="{8CBCA480-6A69-47E1-9AD5-42BCD5A13840}" srcId="{E4A648E4-B9A1-4908-BA95-FDD9E17C0218}" destId="{E5F3FBCA-FF3D-4F4D-AD74-767CC034BF8A}" srcOrd="2" destOrd="0" parTransId="{BCECCDA4-943A-4C5D-8D2D-8E975321B6A6}" sibTransId="{AEA93F7A-F4C1-4136-92E1-E5CA0CD26463}"/>
    <dgm:cxn modelId="{71873204-82D0-479B-BAF1-E74FFDB90FD5}" type="presOf" srcId="{8E6E1A38-6BD6-46E6-83E1-8798A49B7AB1}" destId="{9D8FC830-E887-4B67-A214-694D35AAFFD7}" srcOrd="0" destOrd="0" presId="urn:microsoft.com/office/officeart/2005/8/layout/vList5"/>
    <dgm:cxn modelId="{9A97A3F9-05B4-444B-98AE-57E3881D26AD}" type="presOf" srcId="{E5F3FBCA-FF3D-4F4D-AD74-767CC034BF8A}" destId="{9D8FC830-E887-4B67-A214-694D35AAFFD7}" srcOrd="0" destOrd="2" presId="urn:microsoft.com/office/officeart/2005/8/layout/vList5"/>
    <dgm:cxn modelId="{61BDE97B-789D-4C25-8B80-1DF1BC64925B}" type="presOf" srcId="{5881FADB-065F-4761-937D-74DABE2AC13A}" destId="{9D8FC830-E887-4B67-A214-694D35AAFFD7}" srcOrd="0" destOrd="3" presId="urn:microsoft.com/office/officeart/2005/8/layout/vList5"/>
    <dgm:cxn modelId="{231229B7-5A93-47CB-89D1-6CD89091EB16}" type="presOf" srcId="{E4A648E4-B9A1-4908-BA95-FDD9E17C0218}" destId="{2D6B60F9-1E33-4FFD-A9FB-672415766892}" srcOrd="0" destOrd="0" presId="urn:microsoft.com/office/officeart/2005/8/layout/vList5"/>
    <dgm:cxn modelId="{235CB100-2925-4B77-ABF9-779363122146}" srcId="{BF7C17BB-CF84-4AB9-B5D5-0CA365A4F201}" destId="{E4A648E4-B9A1-4908-BA95-FDD9E17C0218}" srcOrd="0" destOrd="0" parTransId="{47CD1F3D-189C-4E2D-B190-DAC6B6DBD381}" sibTransId="{7AC603E6-5D71-45C2-89CB-3777B9F1776B}"/>
    <dgm:cxn modelId="{F51B7A19-7EB4-4490-8B72-6752A7EECE53}" type="presParOf" srcId="{0A530D25-897A-47EC-BDC7-885C933EEBA4}" destId="{207A1288-CA10-416A-AD82-6DD7471028E8}" srcOrd="0" destOrd="0" presId="urn:microsoft.com/office/officeart/2005/8/layout/vList5"/>
    <dgm:cxn modelId="{C2D123EA-7E06-4B43-B9F3-7C07FBC0699E}" type="presParOf" srcId="{207A1288-CA10-416A-AD82-6DD7471028E8}" destId="{2D6B60F9-1E33-4FFD-A9FB-672415766892}" srcOrd="0" destOrd="0" presId="urn:microsoft.com/office/officeart/2005/8/layout/vList5"/>
    <dgm:cxn modelId="{F49F2E8C-2919-4A78-BDC5-DF86A5A8007B}" type="presParOf" srcId="{207A1288-CA10-416A-AD82-6DD7471028E8}" destId="{9D8FC830-E887-4B67-A214-694D35AAFFD7}"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CEE0DC62-55D7-4B32-9B2B-9BBAE68EA22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s-CO"/>
        </a:p>
      </dgm:t>
    </dgm:pt>
    <dgm:pt modelId="{B7930FF9-E391-497B-A1B7-0406B8A8BA7E}">
      <dgm:prSet/>
      <dgm:spPr>
        <a:solidFill>
          <a:schemeClr val="accent6">
            <a:lumMod val="50000"/>
          </a:schemeClr>
        </a:solidFill>
      </dgm:spPr>
      <dgm:t>
        <a:bodyPr/>
        <a:lstStyle/>
        <a:p>
          <a:pPr rtl="0"/>
          <a:r>
            <a:rPr lang="es-CO" dirty="0" smtClean="0"/>
            <a:t>Pero aún aquí los cristianos pueden tener el gozo de la comunión con Cristo; pueden tener la luz de su amor y el perpetuo consuelo de su presencia. </a:t>
          </a:r>
        </a:p>
        <a:p>
          <a:pPr rtl="0"/>
          <a:r>
            <a:rPr lang="es-CO" b="1" dirty="0" smtClean="0"/>
            <a:t>Cada paso de la vida debe acercarnos más a Jesús, debe darnos una experiencia más profunda de su amor y conducirnos un paso más cerca del bendito hogar de paz.</a:t>
          </a:r>
        </a:p>
        <a:p>
          <a:pPr rtl="0"/>
          <a:r>
            <a:rPr lang="es-CO" dirty="0" smtClean="0"/>
            <a:t> Por lo tanto no abandonemos nuestra confianza, sino tengamos una certeza firme, más firme que nunca antes. "Hasta aquí nos ayudó Jehová," (</a:t>
          </a:r>
          <a:r>
            <a:rPr lang="es-CO" b="1" u="sng" dirty="0" smtClean="0"/>
            <a:t>1 Samuel 7:12</a:t>
          </a:r>
          <a:r>
            <a:rPr lang="es-CO" dirty="0" smtClean="0"/>
            <a:t>) y nos ayudará hasta el fin. </a:t>
          </a:r>
          <a:endParaRPr lang="es-CO" dirty="0"/>
        </a:p>
      </dgm:t>
    </dgm:pt>
    <dgm:pt modelId="{23505BC3-334B-42BE-9610-A1476AC141FE}" type="parTrans" cxnId="{1442E782-4FE5-42B2-B8FF-45EB445179FE}">
      <dgm:prSet/>
      <dgm:spPr/>
      <dgm:t>
        <a:bodyPr/>
        <a:lstStyle/>
        <a:p>
          <a:endParaRPr lang="es-CO"/>
        </a:p>
      </dgm:t>
    </dgm:pt>
    <dgm:pt modelId="{1788C696-E27E-43A8-AF37-483B46D88589}" type="sibTrans" cxnId="{1442E782-4FE5-42B2-B8FF-45EB445179FE}">
      <dgm:prSet/>
      <dgm:spPr/>
      <dgm:t>
        <a:bodyPr/>
        <a:lstStyle/>
        <a:p>
          <a:endParaRPr lang="es-CO"/>
        </a:p>
      </dgm:t>
    </dgm:pt>
    <dgm:pt modelId="{FDDF13A9-EFF2-41E7-87CD-385ECD8AA20A}">
      <dgm:prSet custT="1"/>
      <dgm:spPr>
        <a:solidFill>
          <a:schemeClr val="accent5">
            <a:lumMod val="40000"/>
            <a:lumOff val="60000"/>
            <a:alpha val="90000"/>
          </a:schemeClr>
        </a:solidFill>
      </dgm:spPr>
      <dgm:t>
        <a:bodyPr/>
        <a:lstStyle/>
        <a:p>
          <a:pPr rtl="0"/>
          <a:r>
            <a:rPr lang="es-CO" sz="2400" u="sng" dirty="0" smtClean="0"/>
            <a:t>Miremos los monumentos recordativos que el Señor ha hecho para sostenernos y salvarnos de la mano del destructor. Guardemos frescos en la memoria todas las tiernas misericordias que Dios nos ha mostrado</a:t>
          </a:r>
          <a:r>
            <a:rPr lang="es-CO" sz="2400" dirty="0" smtClean="0"/>
            <a:t>, </a:t>
          </a:r>
          <a:endParaRPr lang="es-CO" sz="2400" dirty="0"/>
        </a:p>
      </dgm:t>
    </dgm:pt>
    <dgm:pt modelId="{A9BB35CA-8FE5-4060-93F7-44999AA3EF98}" type="parTrans" cxnId="{C07D1AAC-8764-4AF7-99F5-565CC71C6906}">
      <dgm:prSet/>
      <dgm:spPr/>
      <dgm:t>
        <a:bodyPr/>
        <a:lstStyle/>
        <a:p>
          <a:endParaRPr lang="es-CO"/>
        </a:p>
      </dgm:t>
    </dgm:pt>
    <dgm:pt modelId="{C33283EF-2018-4636-B54A-CEDCF58FA926}" type="sibTrans" cxnId="{C07D1AAC-8764-4AF7-99F5-565CC71C6906}">
      <dgm:prSet/>
      <dgm:spPr/>
      <dgm:t>
        <a:bodyPr/>
        <a:lstStyle/>
        <a:p>
          <a:endParaRPr lang="es-CO"/>
        </a:p>
      </dgm:t>
    </dgm:pt>
    <dgm:pt modelId="{A3CDC312-A2A6-42F3-8C1C-A90A6BDFD728}">
      <dgm:prSet custT="1"/>
      <dgm:spPr>
        <a:solidFill>
          <a:schemeClr val="accent5">
            <a:lumMod val="40000"/>
            <a:lumOff val="60000"/>
            <a:alpha val="90000"/>
          </a:schemeClr>
        </a:solidFill>
      </dgm:spPr>
      <dgm:t>
        <a:bodyPr/>
        <a:lstStyle/>
        <a:p>
          <a:pPr rtl="0"/>
          <a:r>
            <a:rPr lang="es-CO" sz="2400" b="1" i="1" dirty="0" smtClean="0">
              <a:latin typeface="Agency FB" pitchFamily="34" charset="0"/>
            </a:rPr>
            <a:t>las lágrimas que ha enjugado, las penas que ha disipado, la ansiedad que ha alejado, los temores que ha desvanecido, los deseos cumplidos y las bendiciones que ha derramado</a:t>
          </a:r>
          <a:r>
            <a:rPr lang="es-CO" sz="2400" dirty="0" smtClean="0"/>
            <a:t>, a fin de fortalecernos para lo que nos queda por delante de nuestra peregrinación.</a:t>
          </a:r>
          <a:endParaRPr lang="es-CO" sz="2400" dirty="0"/>
        </a:p>
      </dgm:t>
    </dgm:pt>
    <dgm:pt modelId="{FCCFBC09-18E4-4488-BCBE-58BB69EF844D}" type="parTrans" cxnId="{1EC2334A-A6DD-42A9-977B-E4C41F8D49B1}">
      <dgm:prSet/>
      <dgm:spPr/>
      <dgm:t>
        <a:bodyPr/>
        <a:lstStyle/>
        <a:p>
          <a:endParaRPr lang="es-CO"/>
        </a:p>
      </dgm:t>
    </dgm:pt>
    <dgm:pt modelId="{00F74F18-5B8A-492B-BEC6-BC547DB0B0E9}" type="sibTrans" cxnId="{1EC2334A-A6DD-42A9-977B-E4C41F8D49B1}">
      <dgm:prSet/>
      <dgm:spPr/>
      <dgm:t>
        <a:bodyPr/>
        <a:lstStyle/>
        <a:p>
          <a:endParaRPr lang="es-CO"/>
        </a:p>
      </dgm:t>
    </dgm:pt>
    <dgm:pt modelId="{EC777F93-2ABC-4ABA-AEE8-F3DA71B1F42D}" type="pres">
      <dgm:prSet presAssocID="{CEE0DC62-55D7-4B32-9B2B-9BBAE68EA22B}" presName="Name0" presStyleCnt="0">
        <dgm:presLayoutVars>
          <dgm:dir/>
          <dgm:animLvl val="lvl"/>
          <dgm:resizeHandles val="exact"/>
        </dgm:presLayoutVars>
      </dgm:prSet>
      <dgm:spPr/>
      <dgm:t>
        <a:bodyPr/>
        <a:lstStyle/>
        <a:p>
          <a:endParaRPr lang="es-CO"/>
        </a:p>
      </dgm:t>
    </dgm:pt>
    <dgm:pt modelId="{54314583-A8D9-4BBA-8ABA-AAD7F24DF286}" type="pres">
      <dgm:prSet presAssocID="{B7930FF9-E391-497B-A1B7-0406B8A8BA7E}" presName="linNode" presStyleCnt="0"/>
      <dgm:spPr/>
    </dgm:pt>
    <dgm:pt modelId="{57CDBB81-0466-4B5D-9E7F-F9647360A2BF}" type="pres">
      <dgm:prSet presAssocID="{B7930FF9-E391-497B-A1B7-0406B8A8BA7E}" presName="parentText" presStyleLbl="node1" presStyleIdx="0" presStyleCnt="1">
        <dgm:presLayoutVars>
          <dgm:chMax val="1"/>
          <dgm:bulletEnabled val="1"/>
        </dgm:presLayoutVars>
      </dgm:prSet>
      <dgm:spPr/>
      <dgm:t>
        <a:bodyPr/>
        <a:lstStyle/>
        <a:p>
          <a:endParaRPr lang="es-CO"/>
        </a:p>
      </dgm:t>
    </dgm:pt>
    <dgm:pt modelId="{F1F51EF7-9AC4-44FA-AD0A-96EBD1FF665B}" type="pres">
      <dgm:prSet presAssocID="{B7930FF9-E391-497B-A1B7-0406B8A8BA7E}" presName="descendantText" presStyleLbl="alignAccFollowNode1" presStyleIdx="0" presStyleCnt="1" custScaleY="119019">
        <dgm:presLayoutVars>
          <dgm:bulletEnabled val="1"/>
        </dgm:presLayoutVars>
      </dgm:prSet>
      <dgm:spPr/>
      <dgm:t>
        <a:bodyPr/>
        <a:lstStyle/>
        <a:p>
          <a:endParaRPr lang="es-CO"/>
        </a:p>
      </dgm:t>
    </dgm:pt>
  </dgm:ptLst>
  <dgm:cxnLst>
    <dgm:cxn modelId="{F8EB1022-E3AF-48EC-BFA5-0456A5EB2FBA}" type="presOf" srcId="{FDDF13A9-EFF2-41E7-87CD-385ECD8AA20A}" destId="{F1F51EF7-9AC4-44FA-AD0A-96EBD1FF665B}" srcOrd="0" destOrd="0" presId="urn:microsoft.com/office/officeart/2005/8/layout/vList5"/>
    <dgm:cxn modelId="{1442E782-4FE5-42B2-B8FF-45EB445179FE}" srcId="{CEE0DC62-55D7-4B32-9B2B-9BBAE68EA22B}" destId="{B7930FF9-E391-497B-A1B7-0406B8A8BA7E}" srcOrd="0" destOrd="0" parTransId="{23505BC3-334B-42BE-9610-A1476AC141FE}" sibTransId="{1788C696-E27E-43A8-AF37-483B46D88589}"/>
    <dgm:cxn modelId="{35B6439E-81B8-4B3F-9972-E6B008C290EC}" type="presOf" srcId="{A3CDC312-A2A6-42F3-8C1C-A90A6BDFD728}" destId="{F1F51EF7-9AC4-44FA-AD0A-96EBD1FF665B}" srcOrd="0" destOrd="1" presId="urn:microsoft.com/office/officeart/2005/8/layout/vList5"/>
    <dgm:cxn modelId="{C07D1AAC-8764-4AF7-99F5-565CC71C6906}" srcId="{B7930FF9-E391-497B-A1B7-0406B8A8BA7E}" destId="{FDDF13A9-EFF2-41E7-87CD-385ECD8AA20A}" srcOrd="0" destOrd="0" parTransId="{A9BB35CA-8FE5-4060-93F7-44999AA3EF98}" sibTransId="{C33283EF-2018-4636-B54A-CEDCF58FA926}"/>
    <dgm:cxn modelId="{1EC2334A-A6DD-42A9-977B-E4C41F8D49B1}" srcId="{B7930FF9-E391-497B-A1B7-0406B8A8BA7E}" destId="{A3CDC312-A2A6-42F3-8C1C-A90A6BDFD728}" srcOrd="1" destOrd="0" parTransId="{FCCFBC09-18E4-4488-BCBE-58BB69EF844D}" sibTransId="{00F74F18-5B8A-492B-BEC6-BC547DB0B0E9}"/>
    <dgm:cxn modelId="{70140457-4658-4C68-8EC2-C70AFF0D1937}" type="presOf" srcId="{B7930FF9-E391-497B-A1B7-0406B8A8BA7E}" destId="{57CDBB81-0466-4B5D-9E7F-F9647360A2BF}" srcOrd="0" destOrd="0" presId="urn:microsoft.com/office/officeart/2005/8/layout/vList5"/>
    <dgm:cxn modelId="{23CD568C-EAB8-4DDA-80F5-6C8F2EBD0E5F}" type="presOf" srcId="{CEE0DC62-55D7-4B32-9B2B-9BBAE68EA22B}" destId="{EC777F93-2ABC-4ABA-AEE8-F3DA71B1F42D}" srcOrd="0" destOrd="0" presId="urn:microsoft.com/office/officeart/2005/8/layout/vList5"/>
    <dgm:cxn modelId="{DF15E073-3D6E-49C7-8F6A-6A7CDE79B141}" type="presParOf" srcId="{EC777F93-2ABC-4ABA-AEE8-F3DA71B1F42D}" destId="{54314583-A8D9-4BBA-8ABA-AAD7F24DF286}" srcOrd="0" destOrd="0" presId="urn:microsoft.com/office/officeart/2005/8/layout/vList5"/>
    <dgm:cxn modelId="{36F3EC33-33F9-4C52-B627-F653F00A6694}" type="presParOf" srcId="{54314583-A8D9-4BBA-8ABA-AAD7F24DF286}" destId="{57CDBB81-0466-4B5D-9E7F-F9647360A2BF}" srcOrd="0" destOrd="0" presId="urn:microsoft.com/office/officeart/2005/8/layout/vList5"/>
    <dgm:cxn modelId="{8584AA91-D32E-4F03-9D67-8FD2F0E6FA2C}" type="presParOf" srcId="{54314583-A8D9-4BBA-8ABA-AAD7F24DF286}" destId="{F1F51EF7-9AC4-44FA-AD0A-96EBD1FF665B}"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447AE23C-F2E1-45B9-AAF9-964739A89ADB}"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CD8A915F-645A-4FC5-BC24-8D4113F640EF}">
      <dgm:prSet/>
      <dgm:spPr/>
      <dgm:t>
        <a:bodyPr/>
        <a:lstStyle/>
        <a:p>
          <a:pPr rtl="0"/>
          <a:r>
            <a:rPr lang="es-CO" dirty="0" smtClean="0"/>
            <a:t>No podemos sino mirar hacia adelante a nuevas perplejidades en el conflicto venidero, pero podemos considerar tanto lo pasado como lo futuro y decir: "</a:t>
          </a:r>
          <a:r>
            <a:rPr lang="es-CO" b="1" dirty="0" smtClean="0">
              <a:latin typeface="Agency FB" pitchFamily="34" charset="0"/>
            </a:rPr>
            <a:t>Hasta aquí nos ayudó Jehová." "Y como tus días, serán tus fuerzas</a:t>
          </a:r>
          <a:r>
            <a:rPr lang="es-CO" dirty="0" smtClean="0"/>
            <a:t>." (</a:t>
          </a:r>
          <a:r>
            <a:rPr lang="es-CO" b="1" u="sng" dirty="0" smtClean="0">
              <a:solidFill>
                <a:srgbClr val="C00000"/>
              </a:solidFill>
            </a:rPr>
            <a:t>Deuteronomio 33:25</a:t>
          </a:r>
          <a:r>
            <a:rPr lang="es-CO" dirty="0" smtClean="0"/>
            <a:t>). </a:t>
          </a:r>
          <a:endParaRPr lang="es-CO" dirty="0"/>
        </a:p>
      </dgm:t>
    </dgm:pt>
    <dgm:pt modelId="{67E62A8E-D8A8-4F2D-9B19-3F5786F7B4CD}" type="parTrans" cxnId="{1916834C-F288-4279-A469-105A9F477B1B}">
      <dgm:prSet/>
      <dgm:spPr/>
      <dgm:t>
        <a:bodyPr/>
        <a:lstStyle/>
        <a:p>
          <a:endParaRPr lang="es-CO"/>
        </a:p>
      </dgm:t>
    </dgm:pt>
    <dgm:pt modelId="{52A3ED0E-BD91-4971-971C-711BBF1CCA58}" type="sibTrans" cxnId="{1916834C-F288-4279-A469-105A9F477B1B}">
      <dgm:prSet/>
      <dgm:spPr/>
      <dgm:t>
        <a:bodyPr/>
        <a:lstStyle/>
        <a:p>
          <a:endParaRPr lang="es-CO"/>
        </a:p>
      </dgm:t>
    </dgm:pt>
    <dgm:pt modelId="{E6E4D0A0-2F68-4FCC-87FB-AF54CA1A4DDE}">
      <dgm:prSet/>
      <dgm:spPr/>
      <dgm:t>
        <a:bodyPr/>
        <a:lstStyle/>
        <a:p>
          <a:pPr rtl="0"/>
          <a:r>
            <a:rPr lang="es-CO" dirty="0" smtClean="0">
              <a:solidFill>
                <a:srgbClr val="C00000"/>
              </a:solidFill>
            </a:rPr>
            <a:t>La prueba no excederá la fuerza que nos será dada para sobrellevarla. </a:t>
          </a:r>
          <a:endParaRPr lang="es-CO" dirty="0">
            <a:solidFill>
              <a:srgbClr val="C00000"/>
            </a:solidFill>
          </a:endParaRPr>
        </a:p>
      </dgm:t>
    </dgm:pt>
    <dgm:pt modelId="{E89667DD-BD01-4F6F-89EA-EC4E03AFB6DF}" type="parTrans" cxnId="{BF7CD8F4-9BFD-4406-9D0E-EEAEA55A3DA7}">
      <dgm:prSet/>
      <dgm:spPr/>
      <dgm:t>
        <a:bodyPr/>
        <a:lstStyle/>
        <a:p>
          <a:endParaRPr lang="es-CO"/>
        </a:p>
      </dgm:t>
    </dgm:pt>
    <dgm:pt modelId="{62DF149F-90F4-4019-9C48-F6A9DD3CA5A2}" type="sibTrans" cxnId="{BF7CD8F4-9BFD-4406-9D0E-EEAEA55A3DA7}">
      <dgm:prSet/>
      <dgm:spPr/>
      <dgm:t>
        <a:bodyPr/>
        <a:lstStyle/>
        <a:p>
          <a:endParaRPr lang="es-CO"/>
        </a:p>
      </dgm:t>
    </dgm:pt>
    <dgm:pt modelId="{6C2C04DA-C431-4FA0-9DC0-69C62F1A04CF}">
      <dgm:prSet/>
      <dgm:spPr/>
      <dgm:t>
        <a:bodyPr/>
        <a:lstStyle/>
        <a:p>
          <a:pPr rtl="0"/>
          <a:r>
            <a:rPr lang="es-CO" dirty="0" smtClean="0">
              <a:solidFill>
                <a:srgbClr val="C00000"/>
              </a:solidFill>
            </a:rPr>
            <a:t>Por lo tanto tomemos nuestro trabajo donde quiera lo encontremos, confiando que nos será dada la fuerza proporcionada a la prueba para soportar cualquier cosa que venga.</a:t>
          </a:r>
          <a:endParaRPr lang="es-CO" dirty="0">
            <a:solidFill>
              <a:srgbClr val="C00000"/>
            </a:solidFill>
          </a:endParaRPr>
        </a:p>
      </dgm:t>
    </dgm:pt>
    <dgm:pt modelId="{69380CD2-E3D6-4260-A44D-2C65B0B61DBF}" type="parTrans" cxnId="{7C233A1A-6A41-489E-9AFB-9D665100B830}">
      <dgm:prSet/>
      <dgm:spPr/>
      <dgm:t>
        <a:bodyPr/>
        <a:lstStyle/>
        <a:p>
          <a:endParaRPr lang="es-CO"/>
        </a:p>
      </dgm:t>
    </dgm:pt>
    <dgm:pt modelId="{367EFE30-0BA5-4FC5-ABCA-6537DA12A120}" type="sibTrans" cxnId="{7C233A1A-6A41-489E-9AFB-9D665100B830}">
      <dgm:prSet/>
      <dgm:spPr/>
      <dgm:t>
        <a:bodyPr/>
        <a:lstStyle/>
        <a:p>
          <a:endParaRPr lang="es-CO"/>
        </a:p>
      </dgm:t>
    </dgm:pt>
    <dgm:pt modelId="{95A59C41-8A67-473E-9F1B-B6CC2B98D8F1}">
      <dgm:prSet/>
      <dgm:spPr/>
      <dgm:t>
        <a:bodyPr/>
        <a:lstStyle/>
        <a:p>
          <a:pPr rtl="0"/>
          <a:endParaRPr lang="es-CO" dirty="0">
            <a:solidFill>
              <a:srgbClr val="C00000"/>
            </a:solidFill>
          </a:endParaRPr>
        </a:p>
      </dgm:t>
    </dgm:pt>
    <dgm:pt modelId="{3E1AF9BB-BBD0-44C5-AFE4-0CD61AF0E5D3}" type="parTrans" cxnId="{4001B9DF-BE16-4A64-BBE0-86613D643E5F}">
      <dgm:prSet/>
      <dgm:spPr/>
      <dgm:t>
        <a:bodyPr/>
        <a:lstStyle/>
        <a:p>
          <a:endParaRPr lang="es-CO"/>
        </a:p>
      </dgm:t>
    </dgm:pt>
    <dgm:pt modelId="{C59B2262-9B97-4589-8E10-E80C2E2E99E8}" type="sibTrans" cxnId="{4001B9DF-BE16-4A64-BBE0-86613D643E5F}">
      <dgm:prSet/>
      <dgm:spPr/>
      <dgm:t>
        <a:bodyPr/>
        <a:lstStyle/>
        <a:p>
          <a:endParaRPr lang="es-CO"/>
        </a:p>
      </dgm:t>
    </dgm:pt>
    <dgm:pt modelId="{BD384457-7D4B-457C-8E2B-24CC02DF9047}" type="pres">
      <dgm:prSet presAssocID="{447AE23C-F2E1-45B9-AAF9-964739A89ADB}" presName="Name0" presStyleCnt="0">
        <dgm:presLayoutVars>
          <dgm:chMax val="7"/>
          <dgm:dir/>
          <dgm:animLvl val="lvl"/>
          <dgm:resizeHandles val="exact"/>
        </dgm:presLayoutVars>
      </dgm:prSet>
      <dgm:spPr/>
      <dgm:t>
        <a:bodyPr/>
        <a:lstStyle/>
        <a:p>
          <a:endParaRPr lang="es-CO"/>
        </a:p>
      </dgm:t>
    </dgm:pt>
    <dgm:pt modelId="{248B3B4C-6F9E-402F-BB63-A83215A75A9A}" type="pres">
      <dgm:prSet presAssocID="{CD8A915F-645A-4FC5-BC24-8D4113F640EF}" presName="circle1" presStyleLbl="node1" presStyleIdx="0" presStyleCnt="1"/>
      <dgm:spPr>
        <a:blipFill rotWithShape="0">
          <a:blip xmlns:r="http://schemas.openxmlformats.org/officeDocument/2006/relationships" r:embed="rId1"/>
          <a:stretch>
            <a:fillRect/>
          </a:stretch>
        </a:blipFill>
      </dgm:spPr>
    </dgm:pt>
    <dgm:pt modelId="{89A32E36-139C-45E0-AAC3-9F23EC385661}" type="pres">
      <dgm:prSet presAssocID="{CD8A915F-645A-4FC5-BC24-8D4113F640EF}" presName="space" presStyleCnt="0"/>
      <dgm:spPr/>
    </dgm:pt>
    <dgm:pt modelId="{5B71744D-51B6-4850-AF5B-7B2250184364}" type="pres">
      <dgm:prSet presAssocID="{CD8A915F-645A-4FC5-BC24-8D4113F640EF}" presName="rect1" presStyleLbl="alignAcc1" presStyleIdx="0" presStyleCnt="1"/>
      <dgm:spPr/>
      <dgm:t>
        <a:bodyPr/>
        <a:lstStyle/>
        <a:p>
          <a:endParaRPr lang="es-CO"/>
        </a:p>
      </dgm:t>
    </dgm:pt>
    <dgm:pt modelId="{6C648C9D-CCA0-4404-99FC-296F9920B9FA}" type="pres">
      <dgm:prSet presAssocID="{CD8A915F-645A-4FC5-BC24-8D4113F640EF}" presName="rect1ParTx" presStyleLbl="alignAcc1" presStyleIdx="0" presStyleCnt="1">
        <dgm:presLayoutVars>
          <dgm:chMax val="1"/>
          <dgm:bulletEnabled val="1"/>
        </dgm:presLayoutVars>
      </dgm:prSet>
      <dgm:spPr/>
      <dgm:t>
        <a:bodyPr/>
        <a:lstStyle/>
        <a:p>
          <a:endParaRPr lang="es-CO"/>
        </a:p>
      </dgm:t>
    </dgm:pt>
    <dgm:pt modelId="{2BE7D8DC-51FA-4827-BD2E-1325E1FD3D55}" type="pres">
      <dgm:prSet presAssocID="{CD8A915F-645A-4FC5-BC24-8D4113F640EF}" presName="rect1ChTx" presStyleLbl="alignAcc1" presStyleIdx="0" presStyleCnt="1">
        <dgm:presLayoutVars>
          <dgm:bulletEnabled val="1"/>
        </dgm:presLayoutVars>
      </dgm:prSet>
      <dgm:spPr/>
      <dgm:t>
        <a:bodyPr/>
        <a:lstStyle/>
        <a:p>
          <a:endParaRPr lang="es-CO"/>
        </a:p>
      </dgm:t>
    </dgm:pt>
  </dgm:ptLst>
  <dgm:cxnLst>
    <dgm:cxn modelId="{10A09724-D8B2-4C1E-8242-C071739AAE74}" type="presOf" srcId="{6C2C04DA-C431-4FA0-9DC0-69C62F1A04CF}" destId="{2BE7D8DC-51FA-4827-BD2E-1325E1FD3D55}" srcOrd="0" destOrd="2" presId="urn:microsoft.com/office/officeart/2005/8/layout/target3"/>
    <dgm:cxn modelId="{D487047E-AF47-43AA-9260-B337FE021869}" type="presOf" srcId="{E6E4D0A0-2F68-4FCC-87FB-AF54CA1A4DDE}" destId="{2BE7D8DC-51FA-4827-BD2E-1325E1FD3D55}" srcOrd="0" destOrd="0" presId="urn:microsoft.com/office/officeart/2005/8/layout/target3"/>
    <dgm:cxn modelId="{1916834C-F288-4279-A469-105A9F477B1B}" srcId="{447AE23C-F2E1-45B9-AAF9-964739A89ADB}" destId="{CD8A915F-645A-4FC5-BC24-8D4113F640EF}" srcOrd="0" destOrd="0" parTransId="{67E62A8E-D8A8-4F2D-9B19-3F5786F7B4CD}" sibTransId="{52A3ED0E-BD91-4971-971C-711BBF1CCA58}"/>
    <dgm:cxn modelId="{7C233A1A-6A41-489E-9AFB-9D665100B830}" srcId="{CD8A915F-645A-4FC5-BC24-8D4113F640EF}" destId="{6C2C04DA-C431-4FA0-9DC0-69C62F1A04CF}" srcOrd="2" destOrd="0" parTransId="{69380CD2-E3D6-4260-A44D-2C65B0B61DBF}" sibTransId="{367EFE30-0BA5-4FC5-ABCA-6537DA12A120}"/>
    <dgm:cxn modelId="{BF7CD8F4-9BFD-4406-9D0E-EEAEA55A3DA7}" srcId="{CD8A915F-645A-4FC5-BC24-8D4113F640EF}" destId="{E6E4D0A0-2F68-4FCC-87FB-AF54CA1A4DDE}" srcOrd="0" destOrd="0" parTransId="{E89667DD-BD01-4F6F-89EA-EC4E03AFB6DF}" sibTransId="{62DF149F-90F4-4019-9C48-F6A9DD3CA5A2}"/>
    <dgm:cxn modelId="{4001B9DF-BE16-4A64-BBE0-86613D643E5F}" srcId="{CD8A915F-645A-4FC5-BC24-8D4113F640EF}" destId="{95A59C41-8A67-473E-9F1B-B6CC2B98D8F1}" srcOrd="1" destOrd="0" parTransId="{3E1AF9BB-BBD0-44C5-AFE4-0CD61AF0E5D3}" sibTransId="{C59B2262-9B97-4589-8E10-E80C2E2E99E8}"/>
    <dgm:cxn modelId="{A2A241A4-6994-4982-B916-BECE90E55320}" type="presOf" srcId="{CD8A915F-645A-4FC5-BC24-8D4113F640EF}" destId="{5B71744D-51B6-4850-AF5B-7B2250184364}" srcOrd="0" destOrd="0" presId="urn:microsoft.com/office/officeart/2005/8/layout/target3"/>
    <dgm:cxn modelId="{CEE7246F-6232-41F1-BC75-0A1D82F0C0D0}" type="presOf" srcId="{CD8A915F-645A-4FC5-BC24-8D4113F640EF}" destId="{6C648C9D-CCA0-4404-99FC-296F9920B9FA}" srcOrd="1" destOrd="0" presId="urn:microsoft.com/office/officeart/2005/8/layout/target3"/>
    <dgm:cxn modelId="{E1410DE4-CC12-4A6B-8B3D-EFE4C014033E}" type="presOf" srcId="{95A59C41-8A67-473E-9F1B-B6CC2B98D8F1}" destId="{2BE7D8DC-51FA-4827-BD2E-1325E1FD3D55}" srcOrd="0" destOrd="1" presId="urn:microsoft.com/office/officeart/2005/8/layout/target3"/>
    <dgm:cxn modelId="{67E3D2D5-0C49-45B9-9AFB-782518FF12E3}" type="presOf" srcId="{447AE23C-F2E1-45B9-AAF9-964739A89ADB}" destId="{BD384457-7D4B-457C-8E2B-24CC02DF9047}" srcOrd="0" destOrd="0" presId="urn:microsoft.com/office/officeart/2005/8/layout/target3"/>
    <dgm:cxn modelId="{CFC8B134-6584-4EB1-A2BA-7FE96490471E}" type="presParOf" srcId="{BD384457-7D4B-457C-8E2B-24CC02DF9047}" destId="{248B3B4C-6F9E-402F-BB63-A83215A75A9A}" srcOrd="0" destOrd="0" presId="urn:microsoft.com/office/officeart/2005/8/layout/target3"/>
    <dgm:cxn modelId="{657F6725-EE27-4561-899B-99A070266940}" type="presParOf" srcId="{BD384457-7D4B-457C-8E2B-24CC02DF9047}" destId="{89A32E36-139C-45E0-AAC3-9F23EC385661}" srcOrd="1" destOrd="0" presId="urn:microsoft.com/office/officeart/2005/8/layout/target3"/>
    <dgm:cxn modelId="{1FC5960E-D1B7-4768-8CCA-218B7151CA83}" type="presParOf" srcId="{BD384457-7D4B-457C-8E2B-24CC02DF9047}" destId="{5B71744D-51B6-4850-AF5B-7B2250184364}" srcOrd="2" destOrd="0" presId="urn:microsoft.com/office/officeart/2005/8/layout/target3"/>
    <dgm:cxn modelId="{18A4BDDE-0641-4083-B023-3E08D98076D9}" type="presParOf" srcId="{BD384457-7D4B-457C-8E2B-24CC02DF9047}" destId="{6C648C9D-CCA0-4404-99FC-296F9920B9FA}" srcOrd="3" destOrd="0" presId="urn:microsoft.com/office/officeart/2005/8/layout/target3"/>
    <dgm:cxn modelId="{AAF7A8D5-DE08-43BA-8A1F-D8B12D04D967}" type="presParOf" srcId="{BD384457-7D4B-457C-8E2B-24CC02DF9047}" destId="{2BE7D8DC-51FA-4827-BD2E-1325E1FD3D55}"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7FAE0E2B-6BB2-4BA4-BCDD-F05A701A8DA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1B66083B-60D3-4AE1-8274-33C996BC1A63}">
      <dgm:prSet/>
      <dgm:spPr/>
      <dgm:t>
        <a:bodyPr/>
        <a:lstStyle/>
        <a:p>
          <a:pPr rtl="0"/>
          <a:r>
            <a:rPr lang="es-CO" b="1" dirty="0" smtClean="0">
              <a:solidFill>
                <a:srgbClr val="C00000"/>
              </a:solidFill>
            </a:rPr>
            <a:t>Y luego los portales eternos se abrirán de par en par para que entren los hijos de Dios y de los labios del Rey de gloria resonará en sus oídos como la más exquisita melodía, la bendición:</a:t>
          </a:r>
          <a:endParaRPr lang="es-CO" b="1" dirty="0">
            <a:solidFill>
              <a:srgbClr val="C00000"/>
            </a:solidFill>
          </a:endParaRPr>
        </a:p>
      </dgm:t>
    </dgm:pt>
    <dgm:pt modelId="{3F1A546F-99A0-410A-9005-5C1324242D14}" type="parTrans" cxnId="{7A728343-2731-47F9-8B81-7980CA4CB78B}">
      <dgm:prSet/>
      <dgm:spPr/>
      <dgm:t>
        <a:bodyPr/>
        <a:lstStyle/>
        <a:p>
          <a:endParaRPr lang="es-CO"/>
        </a:p>
      </dgm:t>
    </dgm:pt>
    <dgm:pt modelId="{7C52B6A3-7490-44C4-872A-4CEE9B216A3E}" type="sibTrans" cxnId="{7A728343-2731-47F9-8B81-7980CA4CB78B}">
      <dgm:prSet/>
      <dgm:spPr/>
      <dgm:t>
        <a:bodyPr/>
        <a:lstStyle/>
        <a:p>
          <a:endParaRPr lang="es-CO"/>
        </a:p>
      </dgm:t>
    </dgm:pt>
    <dgm:pt modelId="{097BE093-233F-4A31-ACF9-E0B385F79BC5}">
      <dgm:prSet/>
      <dgm:spPr/>
      <dgm:t>
        <a:bodyPr/>
        <a:lstStyle/>
        <a:p>
          <a:pPr algn="ctr" rtl="0"/>
          <a:r>
            <a:rPr lang="es-CO" dirty="0" smtClean="0"/>
            <a:t>"</a:t>
          </a:r>
          <a:r>
            <a:rPr lang="es-CO" dirty="0" smtClean="0">
              <a:latin typeface="Agency FB" pitchFamily="34" charset="0"/>
            </a:rPr>
            <a:t>Venid, benditos de mi Padre, heredad el reno preparado para vosotros desde la fundación del mundo</a:t>
          </a:r>
          <a:r>
            <a:rPr lang="es-CO" dirty="0" smtClean="0"/>
            <a:t>." </a:t>
          </a:r>
          <a:r>
            <a:rPr lang="es-CO" u="sng" dirty="0" smtClean="0"/>
            <a:t>(Mateo 25:34).</a:t>
          </a:r>
          <a:endParaRPr lang="es-CO" u="sng" dirty="0"/>
        </a:p>
      </dgm:t>
    </dgm:pt>
    <dgm:pt modelId="{6180AB08-3BAC-466F-A19D-EFCDEC753802}" type="parTrans" cxnId="{AA731792-B386-43FC-96DE-99BE64936127}">
      <dgm:prSet/>
      <dgm:spPr/>
      <dgm:t>
        <a:bodyPr/>
        <a:lstStyle/>
        <a:p>
          <a:endParaRPr lang="es-CO"/>
        </a:p>
      </dgm:t>
    </dgm:pt>
    <dgm:pt modelId="{6CA442EB-B25D-4078-B44D-8D076E12CCD8}" type="sibTrans" cxnId="{AA731792-B386-43FC-96DE-99BE64936127}">
      <dgm:prSet/>
      <dgm:spPr/>
      <dgm:t>
        <a:bodyPr/>
        <a:lstStyle/>
        <a:p>
          <a:endParaRPr lang="es-CO"/>
        </a:p>
      </dgm:t>
    </dgm:pt>
    <dgm:pt modelId="{1AB3EAF4-6279-4DCE-BD2D-A014AFE20667}" type="pres">
      <dgm:prSet presAssocID="{7FAE0E2B-6BB2-4BA4-BCDD-F05A701A8DAE}" presName="Name0" presStyleCnt="0">
        <dgm:presLayoutVars>
          <dgm:chMax val="7"/>
          <dgm:dir/>
          <dgm:animLvl val="lvl"/>
          <dgm:resizeHandles val="exact"/>
        </dgm:presLayoutVars>
      </dgm:prSet>
      <dgm:spPr/>
      <dgm:t>
        <a:bodyPr/>
        <a:lstStyle/>
        <a:p>
          <a:endParaRPr lang="es-CO"/>
        </a:p>
      </dgm:t>
    </dgm:pt>
    <dgm:pt modelId="{CDF26866-E85B-4049-9109-79CC1CCC1E9E}" type="pres">
      <dgm:prSet presAssocID="{1B66083B-60D3-4AE1-8274-33C996BC1A63}" presName="circle1" presStyleLbl="node1" presStyleIdx="0" presStyleCnt="1"/>
      <dgm:spPr>
        <a:blipFill rotWithShape="0">
          <a:blip xmlns:r="http://schemas.openxmlformats.org/officeDocument/2006/relationships" r:embed="rId1"/>
          <a:stretch>
            <a:fillRect/>
          </a:stretch>
        </a:blipFill>
      </dgm:spPr>
    </dgm:pt>
    <dgm:pt modelId="{0288B168-D6D7-43CD-8A22-3D563E372984}" type="pres">
      <dgm:prSet presAssocID="{1B66083B-60D3-4AE1-8274-33C996BC1A63}" presName="space" presStyleCnt="0"/>
      <dgm:spPr/>
    </dgm:pt>
    <dgm:pt modelId="{55702572-B301-44AA-BC21-F20A66BB0E08}" type="pres">
      <dgm:prSet presAssocID="{1B66083B-60D3-4AE1-8274-33C996BC1A63}" presName="rect1" presStyleLbl="alignAcc1" presStyleIdx="0" presStyleCnt="1"/>
      <dgm:spPr/>
      <dgm:t>
        <a:bodyPr/>
        <a:lstStyle/>
        <a:p>
          <a:endParaRPr lang="es-CO"/>
        </a:p>
      </dgm:t>
    </dgm:pt>
    <dgm:pt modelId="{A896D065-FFA1-4F1A-A8FF-94FA90CCDEF6}" type="pres">
      <dgm:prSet presAssocID="{1B66083B-60D3-4AE1-8274-33C996BC1A63}" presName="rect1ParTx" presStyleLbl="alignAcc1" presStyleIdx="0" presStyleCnt="1">
        <dgm:presLayoutVars>
          <dgm:chMax val="1"/>
          <dgm:bulletEnabled val="1"/>
        </dgm:presLayoutVars>
      </dgm:prSet>
      <dgm:spPr/>
      <dgm:t>
        <a:bodyPr/>
        <a:lstStyle/>
        <a:p>
          <a:endParaRPr lang="es-CO"/>
        </a:p>
      </dgm:t>
    </dgm:pt>
    <dgm:pt modelId="{3DD57C83-3BE7-4D66-8B85-1D0820C895AC}" type="pres">
      <dgm:prSet presAssocID="{1B66083B-60D3-4AE1-8274-33C996BC1A63}" presName="rect1ChTx" presStyleLbl="alignAcc1" presStyleIdx="0" presStyleCnt="1">
        <dgm:presLayoutVars>
          <dgm:bulletEnabled val="1"/>
        </dgm:presLayoutVars>
      </dgm:prSet>
      <dgm:spPr/>
      <dgm:t>
        <a:bodyPr/>
        <a:lstStyle/>
        <a:p>
          <a:endParaRPr lang="es-CO"/>
        </a:p>
      </dgm:t>
    </dgm:pt>
  </dgm:ptLst>
  <dgm:cxnLst>
    <dgm:cxn modelId="{AA731792-B386-43FC-96DE-99BE64936127}" srcId="{1B66083B-60D3-4AE1-8274-33C996BC1A63}" destId="{097BE093-233F-4A31-ACF9-E0B385F79BC5}" srcOrd="0" destOrd="0" parTransId="{6180AB08-3BAC-466F-A19D-EFCDEC753802}" sibTransId="{6CA442EB-B25D-4078-B44D-8D076E12CCD8}"/>
    <dgm:cxn modelId="{5A9AC9D5-6666-41BE-94C4-52D520B87936}" type="presOf" srcId="{097BE093-233F-4A31-ACF9-E0B385F79BC5}" destId="{3DD57C83-3BE7-4D66-8B85-1D0820C895AC}" srcOrd="0" destOrd="0" presId="urn:microsoft.com/office/officeart/2005/8/layout/target3"/>
    <dgm:cxn modelId="{7A728343-2731-47F9-8B81-7980CA4CB78B}" srcId="{7FAE0E2B-6BB2-4BA4-BCDD-F05A701A8DAE}" destId="{1B66083B-60D3-4AE1-8274-33C996BC1A63}" srcOrd="0" destOrd="0" parTransId="{3F1A546F-99A0-410A-9005-5C1324242D14}" sibTransId="{7C52B6A3-7490-44C4-872A-4CEE9B216A3E}"/>
    <dgm:cxn modelId="{55A72AE6-B39B-4AB9-984A-744012DA7D92}" type="presOf" srcId="{1B66083B-60D3-4AE1-8274-33C996BC1A63}" destId="{55702572-B301-44AA-BC21-F20A66BB0E08}" srcOrd="0" destOrd="0" presId="urn:microsoft.com/office/officeart/2005/8/layout/target3"/>
    <dgm:cxn modelId="{7521185B-F526-4A92-9509-F9343DA19AD5}" type="presOf" srcId="{1B66083B-60D3-4AE1-8274-33C996BC1A63}" destId="{A896D065-FFA1-4F1A-A8FF-94FA90CCDEF6}" srcOrd="1" destOrd="0" presId="urn:microsoft.com/office/officeart/2005/8/layout/target3"/>
    <dgm:cxn modelId="{A6DF1A97-B64A-4A2B-AA5A-D2FC58FEA39C}" type="presOf" srcId="{7FAE0E2B-6BB2-4BA4-BCDD-F05A701A8DAE}" destId="{1AB3EAF4-6279-4DCE-BD2D-A014AFE20667}" srcOrd="0" destOrd="0" presId="urn:microsoft.com/office/officeart/2005/8/layout/target3"/>
    <dgm:cxn modelId="{969EB8B3-3269-4EBF-9A80-70015850AA1B}" type="presParOf" srcId="{1AB3EAF4-6279-4DCE-BD2D-A014AFE20667}" destId="{CDF26866-E85B-4049-9109-79CC1CCC1E9E}" srcOrd="0" destOrd="0" presId="urn:microsoft.com/office/officeart/2005/8/layout/target3"/>
    <dgm:cxn modelId="{D7F04C48-51DB-42D4-8BBA-F1996AAB2599}" type="presParOf" srcId="{1AB3EAF4-6279-4DCE-BD2D-A014AFE20667}" destId="{0288B168-D6D7-43CD-8A22-3D563E372984}" srcOrd="1" destOrd="0" presId="urn:microsoft.com/office/officeart/2005/8/layout/target3"/>
    <dgm:cxn modelId="{79454958-7ED8-48B6-8628-36A4287ABEEC}" type="presParOf" srcId="{1AB3EAF4-6279-4DCE-BD2D-A014AFE20667}" destId="{55702572-B301-44AA-BC21-F20A66BB0E08}" srcOrd="2" destOrd="0" presId="urn:microsoft.com/office/officeart/2005/8/layout/target3"/>
    <dgm:cxn modelId="{16D6B6A6-A31A-41FE-92AE-8571E6393E2F}" type="presParOf" srcId="{1AB3EAF4-6279-4DCE-BD2D-A014AFE20667}" destId="{A896D065-FFA1-4F1A-A8FF-94FA90CCDEF6}" srcOrd="3" destOrd="0" presId="urn:microsoft.com/office/officeart/2005/8/layout/target3"/>
    <dgm:cxn modelId="{81B1CEE3-E45E-4F60-8E6A-19409729BFA3}" type="presParOf" srcId="{1AB3EAF4-6279-4DCE-BD2D-A014AFE20667}" destId="{3DD57C83-3BE7-4D66-8B85-1D0820C895AC}" srcOrd="4"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4EE46681-0574-49F7-8243-1CBF81952FA2}"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B3839386-DE66-4F1C-8BE4-65EDFD74E4AC}">
      <dgm:prSet custT="1"/>
      <dgm:spPr>
        <a:solidFill>
          <a:srgbClr val="FF0000"/>
        </a:solidFill>
      </dgm:spPr>
      <dgm:t>
        <a:bodyPr/>
        <a:lstStyle/>
        <a:p>
          <a:pPr rtl="0"/>
          <a:r>
            <a:rPr lang="es-CO" sz="2000" b="1" dirty="0" smtClean="0">
              <a:solidFill>
                <a:schemeClr val="tx1"/>
              </a:solidFill>
            </a:rPr>
            <a:t>Entonces los redimidos serán bienvenidos al hogar que Jesús les está preparando. Allí no estarán en compañía de los viles, los mentirosos, los idólatras, los impuros y los incrédulos; sino que se asociarán con los que hayan vencido a Satanás y por la gracia divina hayan formado caracteres perfectos</a:t>
          </a:r>
          <a:r>
            <a:rPr lang="es-CO" sz="2000" dirty="0" smtClean="0"/>
            <a:t>. </a:t>
          </a:r>
          <a:endParaRPr lang="es-CO" sz="2000" dirty="0"/>
        </a:p>
      </dgm:t>
    </dgm:pt>
    <dgm:pt modelId="{DA84D8DA-C189-4B8E-923D-B89B644AF2DF}" type="parTrans" cxnId="{1669A6AB-A714-44AF-AB0F-358BF29B8EF3}">
      <dgm:prSet/>
      <dgm:spPr/>
      <dgm:t>
        <a:bodyPr/>
        <a:lstStyle/>
        <a:p>
          <a:endParaRPr lang="es-CO"/>
        </a:p>
      </dgm:t>
    </dgm:pt>
    <dgm:pt modelId="{D241FC59-3E31-4285-87E9-98D9B247A099}" type="sibTrans" cxnId="{1669A6AB-A714-44AF-AB0F-358BF29B8EF3}">
      <dgm:prSet/>
      <dgm:spPr/>
      <dgm:t>
        <a:bodyPr/>
        <a:lstStyle/>
        <a:p>
          <a:endParaRPr lang="es-CO"/>
        </a:p>
      </dgm:t>
    </dgm:pt>
    <dgm:pt modelId="{49DE0A61-63DC-4A96-AF7F-A0946E353093}">
      <dgm:prSet custT="1"/>
      <dgm:spPr>
        <a:solidFill>
          <a:srgbClr val="FF0000"/>
        </a:solidFill>
      </dgm:spPr>
      <dgm:t>
        <a:bodyPr/>
        <a:lstStyle/>
        <a:p>
          <a:pPr rtl="0"/>
          <a:r>
            <a:rPr lang="es-CO" sz="1800" b="1" dirty="0" smtClean="0">
              <a:solidFill>
                <a:schemeClr val="tx1"/>
              </a:solidFill>
            </a:rPr>
            <a:t>Toda tendencia pecaminosa, toda imperfección que les aflige aquí habrá sido quitada por la sangre de Cristo y les es impartida la excelencia y el esplendor de su gloria, que excede al resplandor del sol. La belleza moral y la perfección de su carácter resplandecen en ellos con un esplendor mayor. Están sin mancha delante del gran trono blanco, compartiendo la dignidad y los privilegios de los ángeles.</a:t>
          </a:r>
          <a:endParaRPr lang="es-CO" sz="1800" b="1" dirty="0">
            <a:solidFill>
              <a:schemeClr val="tx1"/>
            </a:solidFill>
          </a:endParaRPr>
        </a:p>
      </dgm:t>
    </dgm:pt>
    <dgm:pt modelId="{9604ABEB-FC43-49E1-BE83-306A94AFB54B}" type="parTrans" cxnId="{24B49750-1D51-4E09-9D65-666FEB19B243}">
      <dgm:prSet/>
      <dgm:spPr/>
      <dgm:t>
        <a:bodyPr/>
        <a:lstStyle/>
        <a:p>
          <a:endParaRPr lang="es-CO"/>
        </a:p>
      </dgm:t>
    </dgm:pt>
    <dgm:pt modelId="{9ACCA535-216E-499A-AC60-7A86095058B8}" type="sibTrans" cxnId="{24B49750-1D51-4E09-9D65-666FEB19B243}">
      <dgm:prSet/>
      <dgm:spPr/>
      <dgm:t>
        <a:bodyPr/>
        <a:lstStyle/>
        <a:p>
          <a:endParaRPr lang="es-CO"/>
        </a:p>
      </dgm:t>
    </dgm:pt>
    <dgm:pt modelId="{08A2A07A-326E-4CBC-836B-CF5CC21025AE}" type="pres">
      <dgm:prSet presAssocID="{4EE46681-0574-49F7-8243-1CBF81952FA2}" presName="Name0" presStyleCnt="0">
        <dgm:presLayoutVars>
          <dgm:dir/>
          <dgm:resizeHandles val="exact"/>
        </dgm:presLayoutVars>
      </dgm:prSet>
      <dgm:spPr/>
      <dgm:t>
        <a:bodyPr/>
        <a:lstStyle/>
        <a:p>
          <a:endParaRPr lang="es-CO"/>
        </a:p>
      </dgm:t>
    </dgm:pt>
    <dgm:pt modelId="{2545EEE5-25F3-4463-BC8A-C728C3D8B4F0}" type="pres">
      <dgm:prSet presAssocID="{4EE46681-0574-49F7-8243-1CBF81952FA2}" presName="fgShape" presStyleLbl="fgShp" presStyleIdx="0" presStyleCnt="1" custLinFactNeighborX="-2309" custLinFactNeighborY="26121"/>
      <dgm:spPr/>
    </dgm:pt>
    <dgm:pt modelId="{D76F35A4-B972-42A4-95FF-BF5D969509EB}" type="pres">
      <dgm:prSet presAssocID="{4EE46681-0574-49F7-8243-1CBF81952FA2}" presName="linComp" presStyleCnt="0"/>
      <dgm:spPr/>
    </dgm:pt>
    <dgm:pt modelId="{D9E56451-E3D7-45D1-941A-C4AD03FFFD84}" type="pres">
      <dgm:prSet presAssocID="{B3839386-DE66-4F1C-8BE4-65EDFD74E4AC}" presName="compNode" presStyleCnt="0"/>
      <dgm:spPr/>
    </dgm:pt>
    <dgm:pt modelId="{9314FBC2-D2AA-4D6A-BDB3-BEB6C863CB02}" type="pres">
      <dgm:prSet presAssocID="{B3839386-DE66-4F1C-8BE4-65EDFD74E4AC}" presName="bkgdShape" presStyleLbl="node1" presStyleIdx="0" presStyleCnt="2"/>
      <dgm:spPr/>
      <dgm:t>
        <a:bodyPr/>
        <a:lstStyle/>
        <a:p>
          <a:endParaRPr lang="es-CO"/>
        </a:p>
      </dgm:t>
    </dgm:pt>
    <dgm:pt modelId="{8C0FA029-3499-4A45-93DA-514B2851090C}" type="pres">
      <dgm:prSet presAssocID="{B3839386-DE66-4F1C-8BE4-65EDFD74E4AC}" presName="nodeTx" presStyleLbl="node1" presStyleIdx="0" presStyleCnt="2">
        <dgm:presLayoutVars>
          <dgm:bulletEnabled val="1"/>
        </dgm:presLayoutVars>
      </dgm:prSet>
      <dgm:spPr/>
      <dgm:t>
        <a:bodyPr/>
        <a:lstStyle/>
        <a:p>
          <a:endParaRPr lang="es-CO"/>
        </a:p>
      </dgm:t>
    </dgm:pt>
    <dgm:pt modelId="{190A99B1-AA5E-4F66-82AE-1962BA5146B8}" type="pres">
      <dgm:prSet presAssocID="{B3839386-DE66-4F1C-8BE4-65EDFD74E4AC}" presName="invisiNode" presStyleLbl="node1" presStyleIdx="0" presStyleCnt="2"/>
      <dgm:spPr/>
    </dgm:pt>
    <dgm:pt modelId="{3138B5FA-5FA1-4315-9FE0-AD09210EB50E}" type="pres">
      <dgm:prSet presAssocID="{B3839386-DE66-4F1C-8BE4-65EDFD74E4AC}" presName="imagNode" presStyleLbl="fgImgPlace1" presStyleIdx="0" presStyleCnt="2" custScaleX="216310" custLinFactNeighborX="-521" custLinFactNeighborY="-14141"/>
      <dgm:spPr>
        <a:blipFill rotWithShape="1">
          <a:blip xmlns:r="http://schemas.openxmlformats.org/officeDocument/2006/relationships" r:embed="rId1"/>
          <a:stretch>
            <a:fillRect/>
          </a:stretch>
        </a:blipFill>
      </dgm:spPr>
    </dgm:pt>
    <dgm:pt modelId="{94ADA6B5-885B-4219-BEDC-276DF0EC9376}" type="pres">
      <dgm:prSet presAssocID="{D241FC59-3E31-4285-87E9-98D9B247A099}" presName="sibTrans" presStyleLbl="sibTrans2D1" presStyleIdx="0" presStyleCnt="0"/>
      <dgm:spPr/>
      <dgm:t>
        <a:bodyPr/>
        <a:lstStyle/>
        <a:p>
          <a:endParaRPr lang="es-CO"/>
        </a:p>
      </dgm:t>
    </dgm:pt>
    <dgm:pt modelId="{8E89944C-A176-484C-9ACF-A05FC8408681}" type="pres">
      <dgm:prSet presAssocID="{49DE0A61-63DC-4A96-AF7F-A0946E353093}" presName="compNode" presStyleCnt="0"/>
      <dgm:spPr/>
    </dgm:pt>
    <dgm:pt modelId="{4700DC55-B434-49EA-B23B-95E2E26E0697}" type="pres">
      <dgm:prSet presAssocID="{49DE0A61-63DC-4A96-AF7F-A0946E353093}" presName="bkgdShape" presStyleLbl="node1" presStyleIdx="1" presStyleCnt="2" custLinFactNeighborX="2056" custLinFactNeighborY="-3873"/>
      <dgm:spPr/>
      <dgm:t>
        <a:bodyPr/>
        <a:lstStyle/>
        <a:p>
          <a:endParaRPr lang="es-CO"/>
        </a:p>
      </dgm:t>
    </dgm:pt>
    <dgm:pt modelId="{AE967A8D-AA55-4A67-B0B9-C17460F65431}" type="pres">
      <dgm:prSet presAssocID="{49DE0A61-63DC-4A96-AF7F-A0946E353093}" presName="nodeTx" presStyleLbl="node1" presStyleIdx="1" presStyleCnt="2">
        <dgm:presLayoutVars>
          <dgm:bulletEnabled val="1"/>
        </dgm:presLayoutVars>
      </dgm:prSet>
      <dgm:spPr/>
      <dgm:t>
        <a:bodyPr/>
        <a:lstStyle/>
        <a:p>
          <a:endParaRPr lang="es-CO"/>
        </a:p>
      </dgm:t>
    </dgm:pt>
    <dgm:pt modelId="{F3306538-984B-432F-B4FB-33ED721D08F7}" type="pres">
      <dgm:prSet presAssocID="{49DE0A61-63DC-4A96-AF7F-A0946E353093}" presName="invisiNode" presStyleLbl="node1" presStyleIdx="1" presStyleCnt="2"/>
      <dgm:spPr/>
    </dgm:pt>
    <dgm:pt modelId="{22C6ECFB-0E91-4F0C-B438-BF3E46C75ADD}" type="pres">
      <dgm:prSet presAssocID="{49DE0A61-63DC-4A96-AF7F-A0946E353093}" presName="imagNode" presStyleLbl="fgImgPlace1" presStyleIdx="1" presStyleCnt="2" custScaleX="201846" custScaleY="97265" custLinFactNeighborX="-3637" custLinFactNeighborY="-31356"/>
      <dgm:spPr>
        <a:blipFill rotWithShape="1">
          <a:blip xmlns:r="http://schemas.openxmlformats.org/officeDocument/2006/relationships" r:embed="rId2"/>
          <a:stretch>
            <a:fillRect/>
          </a:stretch>
        </a:blipFill>
      </dgm:spPr>
    </dgm:pt>
  </dgm:ptLst>
  <dgm:cxnLst>
    <dgm:cxn modelId="{A5A68C4F-DB0A-4E21-B2C6-A07824F33FBF}" type="presOf" srcId="{49DE0A61-63DC-4A96-AF7F-A0946E353093}" destId="{4700DC55-B434-49EA-B23B-95E2E26E0697}" srcOrd="0" destOrd="0" presId="urn:microsoft.com/office/officeart/2005/8/layout/hList7"/>
    <dgm:cxn modelId="{61F2CA82-043E-4049-B756-EDA68DBFC317}" type="presOf" srcId="{B3839386-DE66-4F1C-8BE4-65EDFD74E4AC}" destId="{9314FBC2-D2AA-4D6A-BDB3-BEB6C863CB02}" srcOrd="0" destOrd="0" presId="urn:microsoft.com/office/officeart/2005/8/layout/hList7"/>
    <dgm:cxn modelId="{5937E662-828B-432F-A4B2-8B40BD1E9CF1}" type="presOf" srcId="{4EE46681-0574-49F7-8243-1CBF81952FA2}" destId="{08A2A07A-326E-4CBC-836B-CF5CC21025AE}" srcOrd="0" destOrd="0" presId="urn:microsoft.com/office/officeart/2005/8/layout/hList7"/>
    <dgm:cxn modelId="{B564B20E-1039-4EC0-A96B-C018840B299E}" type="presOf" srcId="{49DE0A61-63DC-4A96-AF7F-A0946E353093}" destId="{AE967A8D-AA55-4A67-B0B9-C17460F65431}" srcOrd="1" destOrd="0" presId="urn:microsoft.com/office/officeart/2005/8/layout/hList7"/>
    <dgm:cxn modelId="{6644C210-26B5-4D6D-A5EC-60AE18702C26}" type="presOf" srcId="{D241FC59-3E31-4285-87E9-98D9B247A099}" destId="{94ADA6B5-885B-4219-BEDC-276DF0EC9376}" srcOrd="0" destOrd="0" presId="urn:microsoft.com/office/officeart/2005/8/layout/hList7"/>
    <dgm:cxn modelId="{24B49750-1D51-4E09-9D65-666FEB19B243}" srcId="{4EE46681-0574-49F7-8243-1CBF81952FA2}" destId="{49DE0A61-63DC-4A96-AF7F-A0946E353093}" srcOrd="1" destOrd="0" parTransId="{9604ABEB-FC43-49E1-BE83-306A94AFB54B}" sibTransId="{9ACCA535-216E-499A-AC60-7A86095058B8}"/>
    <dgm:cxn modelId="{8F341013-048F-4649-84C6-0B564E9E04E3}" type="presOf" srcId="{B3839386-DE66-4F1C-8BE4-65EDFD74E4AC}" destId="{8C0FA029-3499-4A45-93DA-514B2851090C}" srcOrd="1" destOrd="0" presId="urn:microsoft.com/office/officeart/2005/8/layout/hList7"/>
    <dgm:cxn modelId="{1669A6AB-A714-44AF-AB0F-358BF29B8EF3}" srcId="{4EE46681-0574-49F7-8243-1CBF81952FA2}" destId="{B3839386-DE66-4F1C-8BE4-65EDFD74E4AC}" srcOrd="0" destOrd="0" parTransId="{DA84D8DA-C189-4B8E-923D-B89B644AF2DF}" sibTransId="{D241FC59-3E31-4285-87E9-98D9B247A099}"/>
    <dgm:cxn modelId="{3778BED5-6F9F-4EAF-A384-5B9FA3369268}" type="presParOf" srcId="{08A2A07A-326E-4CBC-836B-CF5CC21025AE}" destId="{2545EEE5-25F3-4463-BC8A-C728C3D8B4F0}" srcOrd="0" destOrd="0" presId="urn:microsoft.com/office/officeart/2005/8/layout/hList7"/>
    <dgm:cxn modelId="{F6E3C09E-B422-4224-895D-4DA83551A5A8}" type="presParOf" srcId="{08A2A07A-326E-4CBC-836B-CF5CC21025AE}" destId="{D76F35A4-B972-42A4-95FF-BF5D969509EB}" srcOrd="1" destOrd="0" presId="urn:microsoft.com/office/officeart/2005/8/layout/hList7"/>
    <dgm:cxn modelId="{69A7235A-6284-4B5E-94F5-CC83AB9211CB}" type="presParOf" srcId="{D76F35A4-B972-42A4-95FF-BF5D969509EB}" destId="{D9E56451-E3D7-45D1-941A-C4AD03FFFD84}" srcOrd="0" destOrd="0" presId="urn:microsoft.com/office/officeart/2005/8/layout/hList7"/>
    <dgm:cxn modelId="{D3C2A253-4A45-4BE1-901D-541D0267889B}" type="presParOf" srcId="{D9E56451-E3D7-45D1-941A-C4AD03FFFD84}" destId="{9314FBC2-D2AA-4D6A-BDB3-BEB6C863CB02}" srcOrd="0" destOrd="0" presId="urn:microsoft.com/office/officeart/2005/8/layout/hList7"/>
    <dgm:cxn modelId="{36923A91-E801-428D-A417-0608F2E295A5}" type="presParOf" srcId="{D9E56451-E3D7-45D1-941A-C4AD03FFFD84}" destId="{8C0FA029-3499-4A45-93DA-514B2851090C}" srcOrd="1" destOrd="0" presId="urn:microsoft.com/office/officeart/2005/8/layout/hList7"/>
    <dgm:cxn modelId="{B1EAA5D3-D530-4B66-B9CA-37DFA32BFC4D}" type="presParOf" srcId="{D9E56451-E3D7-45D1-941A-C4AD03FFFD84}" destId="{190A99B1-AA5E-4F66-82AE-1962BA5146B8}" srcOrd="2" destOrd="0" presId="urn:microsoft.com/office/officeart/2005/8/layout/hList7"/>
    <dgm:cxn modelId="{F137D46A-0610-47AD-A55B-E0650529B1D0}" type="presParOf" srcId="{D9E56451-E3D7-45D1-941A-C4AD03FFFD84}" destId="{3138B5FA-5FA1-4315-9FE0-AD09210EB50E}" srcOrd="3" destOrd="0" presId="urn:microsoft.com/office/officeart/2005/8/layout/hList7"/>
    <dgm:cxn modelId="{0F572B5E-8B1F-49DD-B9E2-FF0EBD80A942}" type="presParOf" srcId="{D76F35A4-B972-42A4-95FF-BF5D969509EB}" destId="{94ADA6B5-885B-4219-BEDC-276DF0EC9376}" srcOrd="1" destOrd="0" presId="urn:microsoft.com/office/officeart/2005/8/layout/hList7"/>
    <dgm:cxn modelId="{61EC7872-E32A-41F1-B85B-86CF1EED1777}" type="presParOf" srcId="{D76F35A4-B972-42A4-95FF-BF5D969509EB}" destId="{8E89944C-A176-484C-9ACF-A05FC8408681}" srcOrd="2" destOrd="0" presId="urn:microsoft.com/office/officeart/2005/8/layout/hList7"/>
    <dgm:cxn modelId="{64727E22-E962-4405-9664-D6B2C599EACD}" type="presParOf" srcId="{8E89944C-A176-484C-9ACF-A05FC8408681}" destId="{4700DC55-B434-49EA-B23B-95E2E26E0697}" srcOrd="0" destOrd="0" presId="urn:microsoft.com/office/officeart/2005/8/layout/hList7"/>
    <dgm:cxn modelId="{442E5B74-0A22-438B-A9E1-39C224095FAA}" type="presParOf" srcId="{8E89944C-A176-484C-9ACF-A05FC8408681}" destId="{AE967A8D-AA55-4A67-B0B9-C17460F65431}" srcOrd="1" destOrd="0" presId="urn:microsoft.com/office/officeart/2005/8/layout/hList7"/>
    <dgm:cxn modelId="{CAA40146-59B1-4913-B2E2-99868B8AF12A}" type="presParOf" srcId="{8E89944C-A176-484C-9ACF-A05FC8408681}" destId="{F3306538-984B-432F-B4FB-33ED721D08F7}" srcOrd="2" destOrd="0" presId="urn:microsoft.com/office/officeart/2005/8/layout/hList7"/>
    <dgm:cxn modelId="{5BD07CD6-6644-4890-BD09-BE5FBB964818}" type="presParOf" srcId="{8E89944C-A176-484C-9ACF-A05FC8408681}" destId="{22C6ECFB-0E91-4F0C-B438-BF3E46C75ADD}"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7158C8DA-2388-48CA-8D32-5C5A0C2BD46B}"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419CF145-42E6-4226-ADD2-C9CB36F65207}">
      <dgm:prSet custT="1"/>
      <dgm:spPr>
        <a:solidFill>
          <a:srgbClr val="002060"/>
        </a:solidFill>
      </dgm:spPr>
      <dgm:t>
        <a:bodyPr/>
        <a:lstStyle/>
        <a:p>
          <a:pPr rtl="0"/>
          <a:r>
            <a:rPr lang="es-CO" sz="2400" dirty="0" smtClean="0"/>
            <a:t>En vista de la gloriosa herencia que será suya. "¿qué recompensa dará el hombre por su alma?"(Mateo 16:26). Es pobre, sin embargo poseer en sí un caudal y una dignidad que el mundo jamás podrá conferirle. </a:t>
          </a:r>
          <a:endParaRPr lang="es-CO" sz="2400" dirty="0"/>
        </a:p>
      </dgm:t>
    </dgm:pt>
    <dgm:pt modelId="{46A05ABA-97A4-417B-86C9-A7D4B31E0482}" type="parTrans" cxnId="{D1303CC2-9E3A-4E78-8F24-857CC2C945C7}">
      <dgm:prSet/>
      <dgm:spPr/>
      <dgm:t>
        <a:bodyPr/>
        <a:lstStyle/>
        <a:p>
          <a:endParaRPr lang="es-CO"/>
        </a:p>
      </dgm:t>
    </dgm:pt>
    <dgm:pt modelId="{691DB309-7C54-4056-A6D0-CFF02D6039F2}" type="sibTrans" cxnId="{D1303CC2-9E3A-4E78-8F24-857CC2C945C7}">
      <dgm:prSet/>
      <dgm:spPr/>
      <dgm:t>
        <a:bodyPr/>
        <a:lstStyle/>
        <a:p>
          <a:endParaRPr lang="es-CO"/>
        </a:p>
      </dgm:t>
    </dgm:pt>
    <dgm:pt modelId="{0E424631-8C40-4212-B137-FB5044877FC7}">
      <dgm:prSet custT="1"/>
      <dgm:spPr>
        <a:solidFill>
          <a:srgbClr val="002060"/>
        </a:solidFill>
      </dgm:spPr>
      <dgm:t>
        <a:bodyPr/>
        <a:lstStyle/>
        <a:p>
          <a:pPr rtl="0"/>
          <a:r>
            <a:rPr lang="es-CO" sz="2000" dirty="0" smtClean="0"/>
            <a:t>El alma redimida y limpia de pecado, con todas sus nobles facultades dedicadas al servicio de Dios, es de un valor incomparable; y hay gozo en el cielo en la presencia de Dios y de los santos ángeles por cada alma redimida, gozo que expresa con canticos de santo triunfo. </a:t>
          </a:r>
          <a:endParaRPr lang="es-CO" sz="2000" dirty="0"/>
        </a:p>
      </dgm:t>
    </dgm:pt>
    <dgm:pt modelId="{25A93668-7615-4EB8-AA5B-F29CC55297EC}" type="parTrans" cxnId="{8291356B-7F7C-4E25-8171-909771024250}">
      <dgm:prSet/>
      <dgm:spPr/>
      <dgm:t>
        <a:bodyPr/>
        <a:lstStyle/>
        <a:p>
          <a:endParaRPr lang="es-CO"/>
        </a:p>
      </dgm:t>
    </dgm:pt>
    <dgm:pt modelId="{5C118824-9EFF-48A0-A2F9-8A677E26729A}" type="sibTrans" cxnId="{8291356B-7F7C-4E25-8171-909771024250}">
      <dgm:prSet/>
      <dgm:spPr/>
      <dgm:t>
        <a:bodyPr/>
        <a:lstStyle/>
        <a:p>
          <a:endParaRPr lang="es-CO"/>
        </a:p>
      </dgm:t>
    </dgm:pt>
    <dgm:pt modelId="{824B77C1-4F28-4BF7-B6BA-B8BBCC7A44B6}" type="pres">
      <dgm:prSet presAssocID="{7158C8DA-2388-48CA-8D32-5C5A0C2BD46B}" presName="Name0" presStyleCnt="0">
        <dgm:presLayoutVars>
          <dgm:dir/>
          <dgm:resizeHandles val="exact"/>
        </dgm:presLayoutVars>
      </dgm:prSet>
      <dgm:spPr/>
      <dgm:t>
        <a:bodyPr/>
        <a:lstStyle/>
        <a:p>
          <a:endParaRPr lang="es-CO"/>
        </a:p>
      </dgm:t>
    </dgm:pt>
    <dgm:pt modelId="{2B1A46A6-F57C-4875-AD15-C0CCC8D124B7}" type="pres">
      <dgm:prSet presAssocID="{7158C8DA-2388-48CA-8D32-5C5A0C2BD46B}" presName="fgShape" presStyleLbl="fgShp" presStyleIdx="0" presStyleCnt="1" custLinFactNeighborX="-407" custLinFactNeighborY="35985"/>
      <dgm:spPr/>
    </dgm:pt>
    <dgm:pt modelId="{991E27CE-6E85-4EB7-89FE-80B98B81E24A}" type="pres">
      <dgm:prSet presAssocID="{7158C8DA-2388-48CA-8D32-5C5A0C2BD46B}" presName="linComp" presStyleCnt="0"/>
      <dgm:spPr/>
    </dgm:pt>
    <dgm:pt modelId="{0AA964EF-62AF-424C-B409-84FD0F9C5F6B}" type="pres">
      <dgm:prSet presAssocID="{419CF145-42E6-4226-ADD2-C9CB36F65207}" presName="compNode" presStyleCnt="0"/>
      <dgm:spPr/>
    </dgm:pt>
    <dgm:pt modelId="{C2F878E7-E007-46A3-B883-3A467A55B881}" type="pres">
      <dgm:prSet presAssocID="{419CF145-42E6-4226-ADD2-C9CB36F65207}" presName="bkgdShape" presStyleLbl="node1" presStyleIdx="0" presStyleCnt="2"/>
      <dgm:spPr/>
      <dgm:t>
        <a:bodyPr/>
        <a:lstStyle/>
        <a:p>
          <a:endParaRPr lang="es-CO"/>
        </a:p>
      </dgm:t>
    </dgm:pt>
    <dgm:pt modelId="{096F327A-DA71-4E62-BA87-241AFF58D758}" type="pres">
      <dgm:prSet presAssocID="{419CF145-42E6-4226-ADD2-C9CB36F65207}" presName="nodeTx" presStyleLbl="node1" presStyleIdx="0" presStyleCnt="2">
        <dgm:presLayoutVars>
          <dgm:bulletEnabled val="1"/>
        </dgm:presLayoutVars>
      </dgm:prSet>
      <dgm:spPr/>
      <dgm:t>
        <a:bodyPr/>
        <a:lstStyle/>
        <a:p>
          <a:endParaRPr lang="es-CO"/>
        </a:p>
      </dgm:t>
    </dgm:pt>
    <dgm:pt modelId="{6AFE790A-16FA-41DD-B65E-C4C7C6BE88F5}" type="pres">
      <dgm:prSet presAssocID="{419CF145-42E6-4226-ADD2-C9CB36F65207}" presName="invisiNode" presStyleLbl="node1" presStyleIdx="0" presStyleCnt="2"/>
      <dgm:spPr/>
    </dgm:pt>
    <dgm:pt modelId="{375E259C-4B67-48E9-9B23-A3C58C5C5A0C}" type="pres">
      <dgm:prSet presAssocID="{419CF145-42E6-4226-ADD2-C9CB36F65207}" presName="imagNode" presStyleLbl="fgImgPlace1" presStyleIdx="0" presStyleCnt="2" custScaleX="207173" custLinFactNeighborX="-359" custLinFactNeighborY="-18018"/>
      <dgm:spPr>
        <a:blipFill rotWithShape="1">
          <a:blip xmlns:r="http://schemas.openxmlformats.org/officeDocument/2006/relationships" r:embed="rId1"/>
          <a:stretch>
            <a:fillRect/>
          </a:stretch>
        </a:blipFill>
      </dgm:spPr>
    </dgm:pt>
    <dgm:pt modelId="{4F2C0C86-C102-4B89-950F-57D549CD823B}" type="pres">
      <dgm:prSet presAssocID="{691DB309-7C54-4056-A6D0-CFF02D6039F2}" presName="sibTrans" presStyleLbl="sibTrans2D1" presStyleIdx="0" presStyleCnt="0"/>
      <dgm:spPr/>
      <dgm:t>
        <a:bodyPr/>
        <a:lstStyle/>
        <a:p>
          <a:endParaRPr lang="es-CO"/>
        </a:p>
      </dgm:t>
    </dgm:pt>
    <dgm:pt modelId="{2BF6DF3D-E00A-4EFC-AEC1-2BB4E709CB27}" type="pres">
      <dgm:prSet presAssocID="{0E424631-8C40-4212-B137-FB5044877FC7}" presName="compNode" presStyleCnt="0"/>
      <dgm:spPr/>
    </dgm:pt>
    <dgm:pt modelId="{E0023837-971D-4E78-A8DF-BCB291F8384A}" type="pres">
      <dgm:prSet presAssocID="{0E424631-8C40-4212-B137-FB5044877FC7}" presName="bkgdShape" presStyleLbl="node1" presStyleIdx="1" presStyleCnt="2"/>
      <dgm:spPr/>
      <dgm:t>
        <a:bodyPr/>
        <a:lstStyle/>
        <a:p>
          <a:endParaRPr lang="es-CO"/>
        </a:p>
      </dgm:t>
    </dgm:pt>
    <dgm:pt modelId="{55B21D67-0507-455E-AEF1-908879ACBC3D}" type="pres">
      <dgm:prSet presAssocID="{0E424631-8C40-4212-B137-FB5044877FC7}" presName="nodeTx" presStyleLbl="node1" presStyleIdx="1" presStyleCnt="2">
        <dgm:presLayoutVars>
          <dgm:bulletEnabled val="1"/>
        </dgm:presLayoutVars>
      </dgm:prSet>
      <dgm:spPr/>
      <dgm:t>
        <a:bodyPr/>
        <a:lstStyle/>
        <a:p>
          <a:endParaRPr lang="es-CO"/>
        </a:p>
      </dgm:t>
    </dgm:pt>
    <dgm:pt modelId="{22A49850-0C94-48E4-81B1-883B427596E9}" type="pres">
      <dgm:prSet presAssocID="{0E424631-8C40-4212-B137-FB5044877FC7}" presName="invisiNode" presStyleLbl="node1" presStyleIdx="1" presStyleCnt="2"/>
      <dgm:spPr/>
    </dgm:pt>
    <dgm:pt modelId="{3DB57EDA-D3D1-44DA-8D18-95970F341F60}" type="pres">
      <dgm:prSet presAssocID="{0E424631-8C40-4212-B137-FB5044877FC7}" presName="imagNode" presStyleLbl="fgImgPlace1" presStyleIdx="1" presStyleCnt="2" custScaleX="213864" custLinFactNeighborX="359" custLinFactNeighborY="-14190"/>
      <dgm:spPr>
        <a:blipFill rotWithShape="1">
          <a:blip xmlns:r="http://schemas.openxmlformats.org/officeDocument/2006/relationships" r:embed="rId2"/>
          <a:stretch>
            <a:fillRect/>
          </a:stretch>
        </a:blipFill>
      </dgm:spPr>
    </dgm:pt>
  </dgm:ptLst>
  <dgm:cxnLst>
    <dgm:cxn modelId="{D1303CC2-9E3A-4E78-8F24-857CC2C945C7}" srcId="{7158C8DA-2388-48CA-8D32-5C5A0C2BD46B}" destId="{419CF145-42E6-4226-ADD2-C9CB36F65207}" srcOrd="0" destOrd="0" parTransId="{46A05ABA-97A4-417B-86C9-A7D4B31E0482}" sibTransId="{691DB309-7C54-4056-A6D0-CFF02D6039F2}"/>
    <dgm:cxn modelId="{8291356B-7F7C-4E25-8171-909771024250}" srcId="{7158C8DA-2388-48CA-8D32-5C5A0C2BD46B}" destId="{0E424631-8C40-4212-B137-FB5044877FC7}" srcOrd="1" destOrd="0" parTransId="{25A93668-7615-4EB8-AA5B-F29CC55297EC}" sibTransId="{5C118824-9EFF-48A0-A2F9-8A677E26729A}"/>
    <dgm:cxn modelId="{7799EEEB-6C18-4B13-8A62-18B421AD71C5}" type="presOf" srcId="{419CF145-42E6-4226-ADD2-C9CB36F65207}" destId="{C2F878E7-E007-46A3-B883-3A467A55B881}" srcOrd="0" destOrd="0" presId="urn:microsoft.com/office/officeart/2005/8/layout/hList7"/>
    <dgm:cxn modelId="{0A009CF2-D2FA-4F33-AAC4-FB3BA82D84D6}" type="presOf" srcId="{0E424631-8C40-4212-B137-FB5044877FC7}" destId="{55B21D67-0507-455E-AEF1-908879ACBC3D}" srcOrd="1" destOrd="0" presId="urn:microsoft.com/office/officeart/2005/8/layout/hList7"/>
    <dgm:cxn modelId="{EA131D47-FDBF-4D65-A6EA-700E5D9AB72E}" type="presOf" srcId="{7158C8DA-2388-48CA-8D32-5C5A0C2BD46B}" destId="{824B77C1-4F28-4BF7-B6BA-B8BBCC7A44B6}" srcOrd="0" destOrd="0" presId="urn:microsoft.com/office/officeart/2005/8/layout/hList7"/>
    <dgm:cxn modelId="{4B79EDEA-368C-403D-9378-0C7EF5B3881F}" type="presOf" srcId="{0E424631-8C40-4212-B137-FB5044877FC7}" destId="{E0023837-971D-4E78-A8DF-BCB291F8384A}" srcOrd="0" destOrd="0" presId="urn:microsoft.com/office/officeart/2005/8/layout/hList7"/>
    <dgm:cxn modelId="{BBEA2BCF-A167-45E9-AD53-D3BCCD8E4DE2}" type="presOf" srcId="{419CF145-42E6-4226-ADD2-C9CB36F65207}" destId="{096F327A-DA71-4E62-BA87-241AFF58D758}" srcOrd="1" destOrd="0" presId="urn:microsoft.com/office/officeart/2005/8/layout/hList7"/>
    <dgm:cxn modelId="{131761F5-BA98-4E68-BE4D-E8A505BBDB30}" type="presOf" srcId="{691DB309-7C54-4056-A6D0-CFF02D6039F2}" destId="{4F2C0C86-C102-4B89-950F-57D549CD823B}" srcOrd="0" destOrd="0" presId="urn:microsoft.com/office/officeart/2005/8/layout/hList7"/>
    <dgm:cxn modelId="{1D6E5A3C-E22D-4F36-A19E-E05647273B0D}" type="presParOf" srcId="{824B77C1-4F28-4BF7-B6BA-B8BBCC7A44B6}" destId="{2B1A46A6-F57C-4875-AD15-C0CCC8D124B7}" srcOrd="0" destOrd="0" presId="urn:microsoft.com/office/officeart/2005/8/layout/hList7"/>
    <dgm:cxn modelId="{09198E9A-D524-4EDE-B10E-171232C803FC}" type="presParOf" srcId="{824B77C1-4F28-4BF7-B6BA-B8BBCC7A44B6}" destId="{991E27CE-6E85-4EB7-89FE-80B98B81E24A}" srcOrd="1" destOrd="0" presId="urn:microsoft.com/office/officeart/2005/8/layout/hList7"/>
    <dgm:cxn modelId="{3C9262A0-F030-4E5E-8405-6EBBE36E5163}" type="presParOf" srcId="{991E27CE-6E85-4EB7-89FE-80B98B81E24A}" destId="{0AA964EF-62AF-424C-B409-84FD0F9C5F6B}" srcOrd="0" destOrd="0" presId="urn:microsoft.com/office/officeart/2005/8/layout/hList7"/>
    <dgm:cxn modelId="{40C8EFCD-DEE5-41E2-A0FB-90C1C085B6FC}" type="presParOf" srcId="{0AA964EF-62AF-424C-B409-84FD0F9C5F6B}" destId="{C2F878E7-E007-46A3-B883-3A467A55B881}" srcOrd="0" destOrd="0" presId="urn:microsoft.com/office/officeart/2005/8/layout/hList7"/>
    <dgm:cxn modelId="{0549B3E4-B6BE-4467-B07E-4CDA64C57E5D}" type="presParOf" srcId="{0AA964EF-62AF-424C-B409-84FD0F9C5F6B}" destId="{096F327A-DA71-4E62-BA87-241AFF58D758}" srcOrd="1" destOrd="0" presId="urn:microsoft.com/office/officeart/2005/8/layout/hList7"/>
    <dgm:cxn modelId="{6CD8FE17-0E9F-4290-A6DA-B477BCD298A1}" type="presParOf" srcId="{0AA964EF-62AF-424C-B409-84FD0F9C5F6B}" destId="{6AFE790A-16FA-41DD-B65E-C4C7C6BE88F5}" srcOrd="2" destOrd="0" presId="urn:microsoft.com/office/officeart/2005/8/layout/hList7"/>
    <dgm:cxn modelId="{D7CA569A-531D-4972-9B2F-137F4D01A0F5}" type="presParOf" srcId="{0AA964EF-62AF-424C-B409-84FD0F9C5F6B}" destId="{375E259C-4B67-48E9-9B23-A3C58C5C5A0C}" srcOrd="3" destOrd="0" presId="urn:microsoft.com/office/officeart/2005/8/layout/hList7"/>
    <dgm:cxn modelId="{2B8A8CA0-8BCC-4735-8271-FBD76E8F0670}" type="presParOf" srcId="{991E27CE-6E85-4EB7-89FE-80B98B81E24A}" destId="{4F2C0C86-C102-4B89-950F-57D549CD823B}" srcOrd="1" destOrd="0" presId="urn:microsoft.com/office/officeart/2005/8/layout/hList7"/>
    <dgm:cxn modelId="{A98C76A6-A165-4F14-8B9F-81C4010F0B74}" type="presParOf" srcId="{991E27CE-6E85-4EB7-89FE-80B98B81E24A}" destId="{2BF6DF3D-E00A-4EFC-AEC1-2BB4E709CB27}" srcOrd="2" destOrd="0" presId="urn:microsoft.com/office/officeart/2005/8/layout/hList7"/>
    <dgm:cxn modelId="{6E2D16F0-CBDC-47AE-A9FA-5B4581C0453E}" type="presParOf" srcId="{2BF6DF3D-E00A-4EFC-AEC1-2BB4E709CB27}" destId="{E0023837-971D-4E78-A8DF-BCB291F8384A}" srcOrd="0" destOrd="0" presId="urn:microsoft.com/office/officeart/2005/8/layout/hList7"/>
    <dgm:cxn modelId="{B4D08244-3C4E-47E1-99F5-562E6A34FB8C}" type="presParOf" srcId="{2BF6DF3D-E00A-4EFC-AEC1-2BB4E709CB27}" destId="{55B21D67-0507-455E-AEF1-908879ACBC3D}" srcOrd="1" destOrd="0" presId="urn:microsoft.com/office/officeart/2005/8/layout/hList7"/>
    <dgm:cxn modelId="{DE750E31-7824-4706-9879-6D73B3D52A77}" type="presParOf" srcId="{2BF6DF3D-E00A-4EFC-AEC1-2BB4E709CB27}" destId="{22A49850-0C94-48E4-81B1-883B427596E9}" srcOrd="2" destOrd="0" presId="urn:microsoft.com/office/officeart/2005/8/layout/hList7"/>
    <dgm:cxn modelId="{C6413FF5-5537-4631-8B00-CE895B8D8CA5}" type="presParOf" srcId="{2BF6DF3D-E00A-4EFC-AEC1-2BB4E709CB27}" destId="{3DB57EDA-D3D1-44DA-8D18-95970F341F60}"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70CB55-C8E1-4623-9745-191D9FA1D272}">
      <dsp:nvSpPr>
        <dsp:cNvPr id="0" name=""/>
        <dsp:cNvSpPr/>
      </dsp:nvSpPr>
      <dsp:spPr>
        <a:xfrm>
          <a:off x="0" y="0"/>
          <a:ext cx="4781128" cy="4781128"/>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EBBAD06-3CF4-4E9B-A34F-8452C274FBF8}">
      <dsp:nvSpPr>
        <dsp:cNvPr id="0" name=""/>
        <dsp:cNvSpPr/>
      </dsp:nvSpPr>
      <dsp:spPr>
        <a:xfrm>
          <a:off x="2390564" y="0"/>
          <a:ext cx="5839035" cy="4781128"/>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Los Hijos de Dios están llamados a ser los representantes de Cristo y a mostrar la bondad y misericordia del Señor. </a:t>
          </a:r>
        </a:p>
        <a:p>
          <a:pPr lvl="0" algn="ctr" defTabSz="800100" rtl="0">
            <a:lnSpc>
              <a:spcPct val="90000"/>
            </a:lnSpc>
            <a:spcBef>
              <a:spcPct val="0"/>
            </a:spcBef>
            <a:spcAft>
              <a:spcPct val="35000"/>
            </a:spcAft>
          </a:pPr>
          <a:r>
            <a:rPr lang="es-CO" sz="1800" kern="1200" dirty="0" smtClean="0"/>
            <a:t>Como Jesús nos ha revelado el verdadero carácter del Padre, así debemos nosotros revelar a Cristo a un mundo que no conoce su tierno y compasivo amor, "</a:t>
          </a:r>
          <a:r>
            <a:rPr lang="es-CO" sz="1800" b="1" kern="1200" dirty="0" smtClean="0">
              <a:solidFill>
                <a:srgbClr val="FF0000"/>
              </a:solidFill>
            </a:rPr>
            <a:t>Como tú me enviaste al mundo" dijo Jesús, "así yo los he enviado al mundo.</a:t>
          </a:r>
          <a:r>
            <a:rPr lang="es-CO" sz="1800" kern="1200" dirty="0" smtClean="0"/>
            <a:t>" "Yo en ellos y tú en mí…para que l mundo conozca que tú me enviaste." </a:t>
          </a:r>
          <a:r>
            <a:rPr lang="es-CO" sz="1800" b="1" u="sng" kern="1200" dirty="0" smtClean="0"/>
            <a:t>(Juan 17:18,23). </a:t>
          </a:r>
          <a:endParaRPr lang="es-CO" sz="1800" b="1" u="sng" kern="1200" dirty="0"/>
        </a:p>
      </dsp:txBody>
      <dsp:txXfrm>
        <a:off x="2390564" y="0"/>
        <a:ext cx="2919517" cy="4781128"/>
      </dsp:txXfrm>
    </dsp:sp>
    <dsp:sp modelId="{43CE5568-5CCD-45EA-B42B-0FB001B188CE}">
      <dsp:nvSpPr>
        <dsp:cNvPr id="0" name=""/>
        <dsp:cNvSpPr/>
      </dsp:nvSpPr>
      <dsp:spPr>
        <a:xfrm>
          <a:off x="5310082" y="0"/>
          <a:ext cx="2919517" cy="4781128"/>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228600" lvl="1" indent="-228600" algn="l" defTabSz="1066800" rtl="0">
            <a:lnSpc>
              <a:spcPct val="90000"/>
            </a:lnSpc>
            <a:spcBef>
              <a:spcPct val="0"/>
            </a:spcBef>
            <a:spcAft>
              <a:spcPct val="15000"/>
            </a:spcAft>
            <a:buChar char="••"/>
          </a:pPr>
          <a:r>
            <a:rPr lang="es-CO" sz="2400" kern="1200" dirty="0" smtClean="0"/>
            <a:t>El apóstol Pablo dice a los discípulos de Jesús: "</a:t>
          </a:r>
          <a:r>
            <a:rPr lang="es-CO" sz="2400" b="1" kern="1200" dirty="0" smtClean="0">
              <a:solidFill>
                <a:srgbClr val="FF0000"/>
              </a:solidFill>
            </a:rPr>
            <a:t>Nuestras cartas sois vosotros," "conocidas y leídas por todos los hombres</a:t>
          </a:r>
          <a:r>
            <a:rPr lang="es-CO" sz="2400" kern="1200" dirty="0" smtClean="0"/>
            <a:t>." </a:t>
          </a:r>
          <a:r>
            <a:rPr lang="es-CO" sz="2400" b="1" u="sng" kern="1200" dirty="0" smtClean="0"/>
            <a:t>(2 Corintios 3:3,2). </a:t>
          </a:r>
          <a:r>
            <a:rPr lang="es-CO" sz="2400" b="1" kern="1200" dirty="0" smtClean="0">
              <a:solidFill>
                <a:srgbClr val="FF0000"/>
              </a:solidFill>
            </a:rPr>
            <a:t>En cada uno de sus hijos el Señor Jesús envía una carta al mundo. </a:t>
          </a:r>
          <a:endParaRPr lang="es-CO" sz="2400" b="1" kern="1200" dirty="0">
            <a:solidFill>
              <a:srgbClr val="FF0000"/>
            </a:solidFill>
          </a:endParaRPr>
        </a:p>
      </dsp:txBody>
      <dsp:txXfrm>
        <a:off x="5310082" y="0"/>
        <a:ext cx="2919517" cy="47811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373C40-F8A8-449A-9E8F-6FF8C5F365EE}">
      <dsp:nvSpPr>
        <dsp:cNvPr id="0" name=""/>
        <dsp:cNvSpPr/>
      </dsp:nvSpPr>
      <dsp:spPr>
        <a:xfrm>
          <a:off x="0" y="483447"/>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7A6D26-F736-4A92-863D-2A85B57C2FC3}">
      <dsp:nvSpPr>
        <dsp:cNvPr id="0" name=""/>
        <dsp:cNvSpPr/>
      </dsp:nvSpPr>
      <dsp:spPr>
        <a:xfrm>
          <a:off x="2468880" y="483447"/>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b="1" kern="1200" dirty="0" smtClean="0">
              <a:solidFill>
                <a:srgbClr val="FF0000"/>
              </a:solidFill>
            </a:rPr>
            <a:t>Si sois discípulos de Cristo, el envía en vosotros una carta a la familia, al pueblo y a la calle donde vivís</a:t>
          </a:r>
          <a:r>
            <a:rPr lang="es-CO" sz="2800" kern="1200" dirty="0" smtClean="0"/>
            <a:t>. Jesús, que mora en vosotros, desea hablar a los corazones que no le conocen. </a:t>
          </a:r>
          <a:endParaRPr lang="es-CO" sz="2800" kern="1200" dirty="0"/>
        </a:p>
      </dsp:txBody>
      <dsp:txXfrm>
        <a:off x="2468880" y="483447"/>
        <a:ext cx="2880359" cy="4937760"/>
      </dsp:txXfrm>
    </dsp:sp>
    <dsp:sp modelId="{32B6F74E-5904-4E24-8071-4EEDCEB64E67}">
      <dsp:nvSpPr>
        <dsp:cNvPr id="0" name=""/>
        <dsp:cNvSpPr/>
      </dsp:nvSpPr>
      <dsp:spPr>
        <a:xfrm>
          <a:off x="5349240" y="483447"/>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228600" lvl="1" indent="-228600" algn="l" defTabSz="1022350" rtl="0">
            <a:lnSpc>
              <a:spcPct val="90000"/>
            </a:lnSpc>
            <a:spcBef>
              <a:spcPct val="0"/>
            </a:spcBef>
            <a:spcAft>
              <a:spcPct val="15000"/>
            </a:spcAft>
            <a:buChar char="••"/>
          </a:pPr>
          <a:r>
            <a:rPr lang="es-CO" sz="2300" kern="1200" dirty="0" smtClean="0"/>
            <a:t>Tal vez no leen la Biblia o no oyen la voz que les habla en sus páginas, ni ven el amor de Dios en sus obras; </a:t>
          </a:r>
          <a:r>
            <a:rPr lang="es-CO" sz="2300" b="1" kern="1200" dirty="0" smtClean="0">
              <a:solidFill>
                <a:srgbClr val="FF0000"/>
              </a:solidFill>
            </a:rPr>
            <a:t>pero si eres un verdadero representante de Cristo, puedes guiarlos a comprender su bondad y ganarlos para amarle y servirle.</a:t>
          </a:r>
          <a:endParaRPr lang="es-CO" sz="2300" b="1" kern="1200" dirty="0">
            <a:solidFill>
              <a:srgbClr val="FF0000"/>
            </a:solidFill>
          </a:endParaRPr>
        </a:p>
      </dsp:txBody>
      <dsp:txXfrm>
        <a:off x="5349240" y="483447"/>
        <a:ext cx="2880359" cy="49377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6065FB-46D0-43D0-963E-843B45C82B86}">
      <dsp:nvSpPr>
        <dsp:cNvPr id="0" name=""/>
        <dsp:cNvSpPr/>
      </dsp:nvSpPr>
      <dsp:spPr>
        <a:xfrm rot="5400000">
          <a:off x="3176659" y="390863"/>
          <a:ext cx="4838937" cy="5266944"/>
        </a:xfrm>
        <a:prstGeom prst="round2SameRect">
          <a:avLst/>
        </a:prstGeom>
        <a:solidFill>
          <a:srgbClr val="00B0F0">
            <a:alpha val="90000"/>
          </a:srgbClr>
        </a:solidFill>
        <a:ln w="25400" cap="flat" cmpd="sng" algn="ctr">
          <a:solidFill>
            <a:srgbClr val="FF0000">
              <a:alpha val="9000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rtl="0">
            <a:lnSpc>
              <a:spcPct val="90000"/>
            </a:lnSpc>
            <a:spcBef>
              <a:spcPct val="0"/>
            </a:spcBef>
            <a:spcAft>
              <a:spcPct val="15000"/>
            </a:spcAft>
            <a:buChar char="••"/>
          </a:pPr>
          <a:r>
            <a:rPr lang="es-CO" sz="2400" kern="1200" dirty="0" smtClean="0"/>
            <a:t>Si representamos a Cristo debemos hacer que su servicio parezca atractivo, como realmente lo es. </a:t>
          </a:r>
          <a:endParaRPr lang="es-CO" sz="2400" kern="1200" dirty="0"/>
        </a:p>
        <a:p>
          <a:pPr marL="228600" lvl="1" indent="-228600" algn="l" defTabSz="1066800" rtl="0">
            <a:lnSpc>
              <a:spcPct val="90000"/>
            </a:lnSpc>
            <a:spcBef>
              <a:spcPct val="0"/>
            </a:spcBef>
            <a:spcAft>
              <a:spcPct val="15000"/>
            </a:spcAft>
            <a:buChar char="••"/>
          </a:pPr>
          <a:r>
            <a:rPr lang="es-CO" sz="2400" kern="1200" dirty="0" smtClean="0"/>
            <a:t>Los cristianos que acumulan amarguras y tristezas sobre su alma, murmuran y se quejan, dan a otros una representación falsa de Dios y de la vida cristiana. </a:t>
          </a:r>
          <a:endParaRPr lang="es-CO" sz="2400" kern="1200" dirty="0"/>
        </a:p>
        <a:p>
          <a:pPr marL="228600" lvl="1" indent="-228600" algn="l" defTabSz="1066800" rtl="0">
            <a:lnSpc>
              <a:spcPct val="90000"/>
            </a:lnSpc>
            <a:spcBef>
              <a:spcPct val="0"/>
            </a:spcBef>
            <a:spcAft>
              <a:spcPct val="15000"/>
            </a:spcAft>
            <a:buChar char="••"/>
          </a:pPr>
          <a:r>
            <a:rPr lang="es-CO" sz="2400" kern="1200" dirty="0" smtClean="0"/>
            <a:t>Dan la impresión que Dios no se agrada que sus hijos sean felices, y en esto dan falso testimonio de nuestro Padre celestial.</a:t>
          </a:r>
          <a:endParaRPr lang="es-CO" sz="2400" kern="1200" dirty="0"/>
        </a:p>
      </dsp:txBody>
      <dsp:txXfrm rot="-5400000">
        <a:off x="2962656" y="841084"/>
        <a:ext cx="5030727" cy="4366503"/>
      </dsp:txXfrm>
    </dsp:sp>
    <dsp:sp modelId="{F5AC260E-F6B6-4FC5-B19B-872A9F2090ED}">
      <dsp:nvSpPr>
        <dsp:cNvPr id="0" name=""/>
        <dsp:cNvSpPr/>
      </dsp:nvSpPr>
      <dsp:spPr>
        <a:xfrm>
          <a:off x="0" y="0"/>
          <a:ext cx="2962656" cy="6048672"/>
        </a:xfrm>
        <a:prstGeom prst="roundRect">
          <a:avLst/>
        </a:prstGeom>
        <a:solidFill>
          <a:schemeClr val="bg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es-CO" sz="2400" kern="1200" dirty="0" smtClean="0"/>
            <a:t>Los cristianos son portadores de luz en el camino del cielo. </a:t>
          </a:r>
        </a:p>
        <a:p>
          <a:pPr lvl="0" algn="ctr" defTabSz="1066800" rtl="0">
            <a:lnSpc>
              <a:spcPct val="90000"/>
            </a:lnSpc>
            <a:spcBef>
              <a:spcPct val="0"/>
            </a:spcBef>
            <a:spcAft>
              <a:spcPct val="35000"/>
            </a:spcAft>
          </a:pPr>
          <a:r>
            <a:rPr lang="es-CO" sz="2400" kern="1200" dirty="0" smtClean="0"/>
            <a:t>Tienen que reflejar al mundo la luz del Cristo que brilla sobre ellos. Su vida y su carácter deben ser tales, que por su ejemplo otros puedan tener el concepto correcto de Cristo y de su servicio.</a:t>
          </a:r>
          <a:endParaRPr lang="es-CO" sz="2400" kern="1200" dirty="0"/>
        </a:p>
      </dsp:txBody>
      <dsp:txXfrm>
        <a:off x="144625" y="144625"/>
        <a:ext cx="2673406" cy="575942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E32573-734B-44C6-A2D8-C7B06C0A013B}">
      <dsp:nvSpPr>
        <dsp:cNvPr id="0" name=""/>
        <dsp:cNvSpPr/>
      </dsp:nvSpPr>
      <dsp:spPr>
        <a:xfrm>
          <a:off x="0" y="519451"/>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24495B-3300-49CE-8ED6-98F47E2720B7}">
      <dsp:nvSpPr>
        <dsp:cNvPr id="0" name=""/>
        <dsp:cNvSpPr/>
      </dsp:nvSpPr>
      <dsp:spPr>
        <a:xfrm>
          <a:off x="2468880" y="519452"/>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0" kern="1200" dirty="0" smtClean="0">
              <a:solidFill>
                <a:srgbClr val="FF0000"/>
              </a:solidFill>
            </a:rPr>
            <a:t>Satanás triunfa cuando puede inducir a los hijos de Dios a la incredulidad y al desaliento. Se regocija cuando nos ve desconfiar de Dios dudando de su buena voluntad y poder para salvarnos. </a:t>
          </a:r>
        </a:p>
        <a:p>
          <a:pPr lvl="0" algn="ctr" defTabSz="889000" rtl="0">
            <a:lnSpc>
              <a:spcPct val="90000"/>
            </a:lnSpc>
            <a:spcBef>
              <a:spcPct val="0"/>
            </a:spcBef>
            <a:spcAft>
              <a:spcPct val="35000"/>
            </a:spcAft>
          </a:pPr>
          <a:r>
            <a:rPr lang="es-CO" sz="2000" b="0" kern="1200" dirty="0" smtClean="0">
              <a:solidFill>
                <a:schemeClr val="tx1"/>
              </a:solidFill>
            </a:rPr>
            <a:t>Le agrada hacernos sentir que el Señor nos hará dañó por sus providencias. Es la obra de Satanás representar a Dios falto de compasión y piedad. Tergiversa la verdad acerca de él. </a:t>
          </a:r>
          <a:endParaRPr lang="es-CO" sz="2000" b="0" kern="1200" dirty="0">
            <a:solidFill>
              <a:schemeClr val="tx1"/>
            </a:solidFill>
          </a:endParaRPr>
        </a:p>
      </dsp:txBody>
      <dsp:txXfrm>
        <a:off x="2468880" y="519452"/>
        <a:ext cx="2880359" cy="4937760"/>
      </dsp:txXfrm>
    </dsp:sp>
    <dsp:sp modelId="{1AD2200B-0931-41A8-BFD7-2BE5F3608D10}">
      <dsp:nvSpPr>
        <dsp:cNvPr id="0" name=""/>
        <dsp:cNvSpPr/>
      </dsp:nvSpPr>
      <dsp:spPr>
        <a:xfrm>
          <a:off x="5349240" y="519452"/>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171450" lvl="1" indent="-171450" algn="l" defTabSz="755650" rtl="0">
            <a:lnSpc>
              <a:spcPct val="90000"/>
            </a:lnSpc>
            <a:spcBef>
              <a:spcPct val="0"/>
            </a:spcBef>
            <a:spcAft>
              <a:spcPct val="15000"/>
            </a:spcAft>
            <a:buChar char="••"/>
          </a:pPr>
          <a:r>
            <a:rPr lang="es-CO" sz="1700" kern="1200" dirty="0" smtClean="0"/>
            <a:t>Llena la imaginación con ideas falsas concernientes a Dios y muy a menudo en vez de deleitarnos en la verdad acerca de nuestro Padre celestial, fijamos nuestros pensamientos en las tergiversaciones de Satanás y deshonramos a Dios murmurando contra él. </a:t>
          </a:r>
          <a:endParaRPr lang="es-CO" sz="1700" kern="1200" dirty="0"/>
        </a:p>
        <a:p>
          <a:pPr marL="171450" lvl="1" indent="-171450" algn="l" defTabSz="755650" rtl="0">
            <a:lnSpc>
              <a:spcPct val="90000"/>
            </a:lnSpc>
            <a:spcBef>
              <a:spcPct val="0"/>
            </a:spcBef>
            <a:spcAft>
              <a:spcPct val="15000"/>
            </a:spcAft>
            <a:buChar char="••"/>
          </a:pPr>
          <a:r>
            <a:rPr lang="es-CO" sz="1700" b="1" kern="1200" dirty="0" smtClean="0">
              <a:solidFill>
                <a:srgbClr val="FF0000"/>
              </a:solidFill>
            </a:rPr>
            <a:t>Satanás trata de hacer la vida religiosa una vida de tinieblas. Desea hacerla aparecer penosa y difícil, y cuando el cristiano presenta en su propia vida esta forma de religión, por su incredulidad secunda la falsedad de Satanás.</a:t>
          </a:r>
          <a:endParaRPr lang="es-CO" sz="1700" b="1" kern="1200" dirty="0">
            <a:solidFill>
              <a:srgbClr val="FF0000"/>
            </a:solidFill>
          </a:endParaRPr>
        </a:p>
      </dsp:txBody>
      <dsp:txXfrm>
        <a:off x="5349240" y="519452"/>
        <a:ext cx="2880359" cy="49377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DAB1E2-8EF8-4B8F-946B-9CEC97544BDA}">
      <dsp:nvSpPr>
        <dsp:cNvPr id="0" name=""/>
        <dsp:cNvSpPr/>
      </dsp:nvSpPr>
      <dsp:spPr>
        <a:xfrm>
          <a:off x="-378273" y="0"/>
          <a:ext cx="5904656" cy="5904656"/>
        </a:xfrm>
        <a:prstGeom prst="triangle">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CAFC9A-635B-4AE9-A028-61631D0374CF}">
      <dsp:nvSpPr>
        <dsp:cNvPr id="0" name=""/>
        <dsp:cNvSpPr/>
      </dsp:nvSpPr>
      <dsp:spPr>
        <a:xfrm>
          <a:off x="378262" y="593348"/>
          <a:ext cx="8229611" cy="4193741"/>
        </a:xfrm>
        <a:prstGeom prst="roundRect">
          <a:avLst/>
        </a:prstGeom>
        <a:solidFill>
          <a:schemeClr val="lt1">
            <a:alpha val="90000"/>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t" anchorCtr="0">
          <a:noAutofit/>
        </a:bodyPr>
        <a:lstStyle/>
        <a:p>
          <a:pPr lvl="0" algn="l" defTabSz="1422400" rtl="0">
            <a:lnSpc>
              <a:spcPct val="90000"/>
            </a:lnSpc>
            <a:spcBef>
              <a:spcPct val="0"/>
            </a:spcBef>
            <a:spcAft>
              <a:spcPct val="35000"/>
            </a:spcAft>
          </a:pPr>
          <a:r>
            <a:rPr lang="es-CO" sz="3200" kern="1200" dirty="0" smtClean="0"/>
            <a:t>Muchos, al recorrer el sendero de la vida, viven de sus errores, fracasos y desengaños y sus corazones están llenos de amargura y desaliento. </a:t>
          </a:r>
          <a:endParaRPr lang="es-CO" sz="3200" kern="1200" dirty="0"/>
        </a:p>
        <a:p>
          <a:pPr marL="228600" lvl="1" indent="-228600" algn="l" defTabSz="1066800" rtl="0">
            <a:lnSpc>
              <a:spcPct val="90000"/>
            </a:lnSpc>
            <a:spcBef>
              <a:spcPct val="0"/>
            </a:spcBef>
            <a:spcAft>
              <a:spcPct val="15000"/>
            </a:spcAft>
            <a:buChar char="••"/>
          </a:pPr>
          <a:r>
            <a:rPr lang="es-CO" sz="2400" kern="1200" dirty="0" smtClean="0"/>
            <a:t>Mientras estuve en Europa, una hermana que estaba haciendo esto y que se sentía muy angustiada me escribió pidiéndome un consejo que la animara. Leí su carta, y a la noche siguiente soñé que estaba en un jardín, y uno que parecía ser el dueño de jardín me guiaba por los senderos. </a:t>
          </a:r>
          <a:endParaRPr lang="es-CO" sz="2400" kern="1200" dirty="0"/>
        </a:p>
      </dsp:txBody>
      <dsp:txXfrm>
        <a:off x="582984" y="798070"/>
        <a:ext cx="7820167" cy="378429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E2D1E-25C6-488B-B751-932393F9DBD0}">
      <dsp:nvSpPr>
        <dsp:cNvPr id="0" name=""/>
        <dsp:cNvSpPr/>
      </dsp:nvSpPr>
      <dsp:spPr>
        <a:xfrm rot="5400000">
          <a:off x="3205462" y="-242806"/>
          <a:ext cx="4781331" cy="5266944"/>
        </a:xfrm>
        <a:prstGeom prst="round2SameRect">
          <a:avLst/>
        </a:prstGeom>
        <a:solidFill>
          <a:schemeClr val="accent4">
            <a:lumMod val="60000"/>
            <a:lumOff val="40000"/>
            <a:alpha val="90000"/>
          </a:schemeClr>
        </a:solidFill>
        <a:ln w="25400" cap="flat" cmpd="sng" algn="ctr">
          <a:solidFill>
            <a:srgbClr val="FF0000">
              <a:alpha val="9000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57150" rIns="114300" bIns="57150" numCol="1" spcCol="1270" anchor="ctr" anchorCtr="0">
          <a:noAutofit/>
        </a:bodyPr>
        <a:lstStyle/>
        <a:p>
          <a:pPr marL="285750" lvl="1" indent="-285750" algn="l" defTabSz="1333500" rtl="0">
            <a:lnSpc>
              <a:spcPct val="90000"/>
            </a:lnSpc>
            <a:spcBef>
              <a:spcPct val="0"/>
            </a:spcBef>
            <a:spcAft>
              <a:spcPct val="15000"/>
            </a:spcAft>
            <a:buChar char="••"/>
          </a:pPr>
          <a:r>
            <a:rPr lang="es-CO" sz="3000" kern="1200" dirty="0" smtClean="0"/>
            <a:t>"¡Oh!" murmuró ella, "¿no es una lástima que este hermoso jardín esté echado a perder con espinas?"</a:t>
          </a:r>
          <a:endParaRPr lang="es-CO" sz="3000" kern="1200" dirty="0"/>
        </a:p>
        <a:p>
          <a:pPr marL="285750" lvl="1" indent="-285750" algn="l" defTabSz="1333500" rtl="0">
            <a:lnSpc>
              <a:spcPct val="90000"/>
            </a:lnSpc>
            <a:spcBef>
              <a:spcPct val="0"/>
            </a:spcBef>
            <a:spcAft>
              <a:spcPct val="15000"/>
            </a:spcAft>
            <a:buChar char="••"/>
          </a:pPr>
          <a:r>
            <a:rPr lang="es-CO" sz="3000" kern="1200" dirty="0" smtClean="0"/>
            <a:t>entonces el guía nos dijo: "No hagáis caso de las espinas, porque sólo os molestarán. Coged las rosas, los lirios y los claveles."</a:t>
          </a:r>
          <a:endParaRPr lang="es-CO" sz="3000" kern="1200" dirty="0"/>
        </a:p>
      </dsp:txBody>
      <dsp:txXfrm rot="-5400000">
        <a:off x="2962656" y="233405"/>
        <a:ext cx="5033539" cy="4314521"/>
      </dsp:txXfrm>
    </dsp:sp>
    <dsp:sp modelId="{E6CEC2D1-C22E-43E3-AA4C-E1B47B67E57C}">
      <dsp:nvSpPr>
        <dsp:cNvPr id="0" name=""/>
        <dsp:cNvSpPr/>
      </dsp:nvSpPr>
      <dsp:spPr>
        <a:xfrm>
          <a:off x="0" y="0"/>
          <a:ext cx="2962656" cy="5976664"/>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es-CO" sz="2400" kern="1200" dirty="0" smtClean="0"/>
            <a:t>Cogía flores y me deleitaba en su fragancia, cuando esta hermana que caminaba a mi lado, me llamó la atención a algunos zarzales que le impedían el paso. </a:t>
          </a:r>
        </a:p>
        <a:p>
          <a:pPr lvl="0" algn="ctr" defTabSz="1066800" rtl="0">
            <a:lnSpc>
              <a:spcPct val="90000"/>
            </a:lnSpc>
            <a:spcBef>
              <a:spcPct val="0"/>
            </a:spcBef>
            <a:spcAft>
              <a:spcPct val="35000"/>
            </a:spcAft>
          </a:pPr>
          <a:r>
            <a:rPr lang="es-CO" sz="2400" kern="1200" dirty="0" smtClean="0"/>
            <a:t>Ella estaba muy afligida y llena de pesar. No iba por el sendero siguiendo al guía sino que avanzaba entre espinas y zarzas. </a:t>
          </a:r>
          <a:endParaRPr lang="es-CO" sz="2400" kern="1200" dirty="0"/>
        </a:p>
      </dsp:txBody>
      <dsp:txXfrm>
        <a:off x="144625" y="144625"/>
        <a:ext cx="2673406" cy="568741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B3A264-FD64-4EA4-8B8E-C5FC46BE2205}">
      <dsp:nvSpPr>
        <dsp:cNvPr id="0" name=""/>
        <dsp:cNvSpPr/>
      </dsp:nvSpPr>
      <dsp:spPr>
        <a:xfrm rot="5400000">
          <a:off x="3336331" y="191273"/>
          <a:ext cx="4519592" cy="5266944"/>
        </a:xfrm>
        <a:prstGeom prst="round2SameRect">
          <a:avLst/>
        </a:prstGeom>
        <a:solidFill>
          <a:schemeClr val="accent1">
            <a:alpha val="90000"/>
            <a:tint val="40000"/>
            <a:hueOff val="0"/>
            <a:satOff val="0"/>
            <a:lumOff val="0"/>
            <a:alphaOff val="0"/>
          </a:schemeClr>
        </a:solidFill>
        <a:ln w="25400" cap="flat" cmpd="sng" algn="ctr">
          <a:solidFill>
            <a:srgbClr val="FF0000">
              <a:alpha val="9000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57150" rIns="114300" bIns="57150" numCol="1" spcCol="1270" anchor="ctr" anchorCtr="0">
          <a:noAutofit/>
        </a:bodyPr>
        <a:lstStyle/>
        <a:p>
          <a:pPr marL="285750" lvl="1" indent="-285750" algn="l" defTabSz="1333500" rtl="0">
            <a:lnSpc>
              <a:spcPct val="90000"/>
            </a:lnSpc>
            <a:spcBef>
              <a:spcPct val="0"/>
            </a:spcBef>
            <a:spcAft>
              <a:spcPct val="15000"/>
            </a:spcAft>
            <a:buChar char="••"/>
          </a:pPr>
          <a:r>
            <a:rPr lang="es-CO" sz="3000" kern="1200" dirty="0" smtClean="0"/>
            <a:t>Las espinas y los abrojos sólo os herirán y os causarán dolor, y si cogéis sólo estas cosas y las presentáis a otros ¿no estáis despreciando la bondad de Dios e impidiendo a los demás a caminar en el sendero de la vida?</a:t>
          </a:r>
          <a:endParaRPr lang="es-CO" sz="3000" kern="1200" dirty="0"/>
        </a:p>
      </dsp:txBody>
      <dsp:txXfrm rot="-5400000">
        <a:off x="2962655" y="785577"/>
        <a:ext cx="5046316" cy="4078336"/>
      </dsp:txXfrm>
    </dsp:sp>
    <dsp:sp modelId="{3B2932B9-5051-4FBA-A5F9-EFAD8A805D62}">
      <dsp:nvSpPr>
        <dsp:cNvPr id="0" name=""/>
        <dsp:cNvSpPr/>
      </dsp:nvSpPr>
      <dsp:spPr>
        <a:xfrm>
          <a:off x="0" y="0"/>
          <a:ext cx="2962656" cy="5649491"/>
        </a:xfrm>
        <a:prstGeom prst="roundRect">
          <a:avLst/>
        </a:prstGeom>
        <a:solidFill>
          <a:schemeClr val="accent4">
            <a:lumMod val="75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s-CO" sz="1800" b="1" kern="1200" dirty="0" smtClean="0"/>
            <a:t>¿No ha habido en vuestra experiencia algunos momentos felices? ¿No habéis tenido algunos momentos preciosos en que vuestro corazón palpitara de gozo en respuesta al Espíritu de Dios? </a:t>
          </a:r>
        </a:p>
        <a:p>
          <a:pPr lvl="0" algn="ctr" defTabSz="800100" rtl="0">
            <a:lnSpc>
              <a:spcPct val="90000"/>
            </a:lnSpc>
            <a:spcBef>
              <a:spcPct val="0"/>
            </a:spcBef>
            <a:spcAft>
              <a:spcPct val="35000"/>
            </a:spcAft>
          </a:pPr>
          <a:r>
            <a:rPr lang="es-CO" sz="1800" kern="1200" dirty="0" smtClean="0"/>
            <a:t>Al abrir los capítulos de vuestra vida ¿no encontráis algunas pàginas agradables? ¿No son las promesas de Dios como fragantes flores que crecen a cada lado de vuestro camino? </a:t>
          </a:r>
          <a:r>
            <a:rPr lang="es-CO" sz="1800" b="1" kern="1200" dirty="0" smtClean="0"/>
            <a:t>¿No permitirèis que su belleza y fragancia llenen vuestro corazòn de gozo?</a:t>
          </a:r>
          <a:endParaRPr lang="es-CO" sz="1800" b="1" kern="1200" dirty="0"/>
        </a:p>
      </dsp:txBody>
      <dsp:txXfrm>
        <a:off x="144625" y="144625"/>
        <a:ext cx="2673406" cy="536024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A478F0-7671-4F00-A41B-F3F8FA74BE5E}">
      <dsp:nvSpPr>
        <dsp:cNvPr id="0" name=""/>
        <dsp:cNvSpPr/>
      </dsp:nvSpPr>
      <dsp:spPr>
        <a:xfrm rot="5400000">
          <a:off x="3205462" y="354859"/>
          <a:ext cx="4781331" cy="5266944"/>
        </a:xfrm>
        <a:prstGeom prst="round2SameRect">
          <a:avLst/>
        </a:prstGeom>
        <a:solidFill>
          <a:schemeClr val="accent1">
            <a:alpha val="90000"/>
            <a:tint val="40000"/>
            <a:hueOff val="0"/>
            <a:satOff val="0"/>
            <a:lumOff val="0"/>
            <a:alphaOff val="0"/>
          </a:schemeClr>
        </a:solidFill>
        <a:ln w="25400" cap="flat" cmpd="sng" algn="ctr">
          <a:solidFill>
            <a:srgbClr val="FF0000">
              <a:alpha val="9000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4780" tIns="72390" rIns="144780" bIns="72390" numCol="1" spcCol="1270" anchor="ctr" anchorCtr="0">
          <a:noAutofit/>
        </a:bodyPr>
        <a:lstStyle/>
        <a:p>
          <a:pPr marL="285750" lvl="1" indent="-285750" algn="l" defTabSz="1689100" rtl="0">
            <a:lnSpc>
              <a:spcPct val="90000"/>
            </a:lnSpc>
            <a:spcBef>
              <a:spcPct val="0"/>
            </a:spcBef>
            <a:spcAft>
              <a:spcPct val="15000"/>
            </a:spcAft>
            <a:buChar char="••"/>
          </a:pPr>
          <a:r>
            <a:rPr lang="es-CO" sz="3800" kern="1200" dirty="0" smtClean="0"/>
            <a:t>Una alma desalentada está llena de tinieblas, echa afuera la luz de Dios de su propio corazón y arroja sombras sobre el sendero de los otros.</a:t>
          </a:r>
          <a:endParaRPr lang="es-CO" sz="3800" kern="1200" dirty="0"/>
        </a:p>
      </dsp:txBody>
      <dsp:txXfrm rot="-5400000">
        <a:off x="2962656" y="831071"/>
        <a:ext cx="5033539" cy="4314521"/>
      </dsp:txXfrm>
    </dsp:sp>
    <dsp:sp modelId="{11B19836-2039-459D-9592-819DF57B1D88}">
      <dsp:nvSpPr>
        <dsp:cNvPr id="0" name=""/>
        <dsp:cNvSpPr/>
      </dsp:nvSpPr>
      <dsp:spPr>
        <a:xfrm>
          <a:off x="0" y="0"/>
          <a:ext cx="2962656" cy="5976664"/>
        </a:xfrm>
        <a:prstGeom prst="roundRect">
          <a:avLst/>
        </a:prstGeom>
        <a:solidFill>
          <a:schemeClr val="accent1">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lvl="0" algn="ctr" defTabSz="1333500" rtl="0">
            <a:lnSpc>
              <a:spcPct val="90000"/>
            </a:lnSpc>
            <a:spcBef>
              <a:spcPct val="0"/>
            </a:spcBef>
            <a:spcAft>
              <a:spcPct val="35000"/>
            </a:spcAft>
          </a:pPr>
          <a:r>
            <a:rPr lang="es-CO" sz="3000" kern="1200" dirty="0" smtClean="0"/>
            <a:t>No es bueno juntar todas las cosas desagradables de la vida pasada, sus pecados y sus desengaños, hablar de ellos y llorarlos hasta estar abrumados con el desaliento. </a:t>
          </a:r>
          <a:endParaRPr lang="es-CO" sz="3000" kern="1200" dirty="0"/>
        </a:p>
      </dsp:txBody>
      <dsp:txXfrm>
        <a:off x="144625" y="144625"/>
        <a:ext cx="2673406" cy="568741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EC9D1F-B267-4D3D-AB71-151D9042A0BE}">
      <dsp:nvSpPr>
        <dsp:cNvPr id="0" name=""/>
        <dsp:cNvSpPr/>
      </dsp:nvSpPr>
      <dsp:spPr>
        <a:xfrm>
          <a:off x="-61672" y="72007"/>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BB01FC-EB2A-43E7-8824-DCA9029F05FE}">
      <dsp:nvSpPr>
        <dsp:cNvPr id="0" name=""/>
        <dsp:cNvSpPr/>
      </dsp:nvSpPr>
      <dsp:spPr>
        <a:xfrm>
          <a:off x="2386616" y="72007"/>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s-CO" sz="2700" kern="1200" dirty="0" smtClean="0"/>
            <a:t>Demos gracias a Dios por los hermosísimos cuadros que nos presenta. </a:t>
          </a:r>
        </a:p>
        <a:p>
          <a:pPr lvl="0" algn="ctr" defTabSz="1200150" rtl="0">
            <a:lnSpc>
              <a:spcPct val="90000"/>
            </a:lnSpc>
            <a:spcBef>
              <a:spcPct val="0"/>
            </a:spcBef>
            <a:spcAft>
              <a:spcPct val="35000"/>
            </a:spcAft>
          </a:pPr>
          <a:r>
            <a:rPr lang="es-CO" sz="2700" kern="1200" dirty="0" smtClean="0"/>
            <a:t>Reunamos las benditas manifestaciones de su amor para que podamos contemplarlas continuamente. </a:t>
          </a:r>
          <a:endParaRPr lang="es-CO" sz="2700" kern="1200" dirty="0"/>
        </a:p>
      </dsp:txBody>
      <dsp:txXfrm>
        <a:off x="2386616" y="72007"/>
        <a:ext cx="2880359" cy="4937760"/>
      </dsp:txXfrm>
    </dsp:sp>
    <dsp:sp modelId="{0B2DE329-2852-4A52-B5CD-D0C12EFED103}">
      <dsp:nvSpPr>
        <dsp:cNvPr id="0" name=""/>
        <dsp:cNvSpPr/>
      </dsp:nvSpPr>
      <dsp:spPr>
        <a:xfrm>
          <a:off x="5338928" y="72007"/>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171450" lvl="1" indent="-171450" algn="l" defTabSz="711200" rtl="0">
            <a:lnSpc>
              <a:spcPct val="90000"/>
            </a:lnSpc>
            <a:spcBef>
              <a:spcPct val="0"/>
            </a:spcBef>
            <a:spcAft>
              <a:spcPct val="15000"/>
            </a:spcAft>
            <a:buChar char="••"/>
          </a:pPr>
          <a:r>
            <a:rPr lang="es-CO" sz="1600" kern="1200" dirty="0" smtClean="0"/>
            <a:t>El Hijo de Dios que deja el trono de su Padre y reviste su divinidad con la humanidad para rescatar al hombre del poder de Satanás; su triunfo es nuestro favor que abre el cielo a los hombres y revela a la visión humana la morada donde la Divinidad descubre su gloria; la raza humana salvada del abismo de la ruina en que el pecado había sumergido, levantada otra vez y unida al Dios infinito; y que habiendo soportado la prueba divina por fe en nuestro Redentor, fue vestida con la justicia de Cristo y exaltada hasta su trono; éstas son las cosas que Dios desea que contemplemos.</a:t>
          </a:r>
          <a:endParaRPr lang="es-CO" sz="1600" kern="1200" dirty="0"/>
        </a:p>
      </dsp:txBody>
      <dsp:txXfrm>
        <a:off x="5338928" y="72007"/>
        <a:ext cx="2880359" cy="493776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19804B-BCA4-48A9-BE6E-903104600D3D}">
      <dsp:nvSpPr>
        <dsp:cNvPr id="0" name=""/>
        <dsp:cNvSpPr/>
      </dsp:nvSpPr>
      <dsp:spPr>
        <a:xfrm>
          <a:off x="0" y="15"/>
          <a:ext cx="5212080" cy="521208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F7D1B6-F160-45A4-AC5A-1E9A4198A4D1}">
      <dsp:nvSpPr>
        <dsp:cNvPr id="0" name=""/>
        <dsp:cNvSpPr/>
      </dsp:nvSpPr>
      <dsp:spPr>
        <a:xfrm>
          <a:off x="2606040" y="0"/>
          <a:ext cx="6080760" cy="521208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es-CO" sz="3400" kern="1200" dirty="0" smtClean="0">
              <a:solidFill>
                <a:srgbClr val="FF0000"/>
              </a:solidFill>
            </a:rPr>
            <a:t>Cuando nos parece dudar del amor de Dios y desconfiar de sus promesas lo deshonramos y contristamos su Santo Espíritu</a:t>
          </a:r>
          <a:r>
            <a:rPr lang="es-CO" sz="3400" kern="1200" dirty="0" smtClean="0"/>
            <a:t>. </a:t>
          </a:r>
          <a:endParaRPr lang="es-CO" sz="3400" kern="1200" dirty="0"/>
        </a:p>
      </dsp:txBody>
      <dsp:txXfrm>
        <a:off x="2606040" y="0"/>
        <a:ext cx="3040380" cy="5212080"/>
      </dsp:txXfrm>
    </dsp:sp>
    <dsp:sp modelId="{3720657B-FBAF-49A0-8F72-C91D489D0F42}">
      <dsp:nvSpPr>
        <dsp:cNvPr id="0" name=""/>
        <dsp:cNvSpPr/>
      </dsp:nvSpPr>
      <dsp:spPr>
        <a:xfrm>
          <a:off x="5646420" y="15"/>
          <a:ext cx="3040380" cy="521208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228600" lvl="1" indent="-228600" algn="l" defTabSz="1111250" rtl="0">
            <a:lnSpc>
              <a:spcPct val="90000"/>
            </a:lnSpc>
            <a:spcBef>
              <a:spcPct val="0"/>
            </a:spcBef>
            <a:spcAft>
              <a:spcPct val="15000"/>
            </a:spcAft>
            <a:buChar char="••"/>
          </a:pPr>
          <a:r>
            <a:rPr lang="es-CO" sz="2500" kern="1200" dirty="0" smtClean="0"/>
            <a:t>¿Cómo se sentiría una madre si sus hijos estuvieran constantemente quejándose de ella diciendo que no los trata bien, cuando todos los esfuerzos de su vida los ha dado en bien de sus intereses y para proporcionarles comodidad? </a:t>
          </a:r>
          <a:endParaRPr lang="es-CO" sz="2500" kern="1200" dirty="0"/>
        </a:p>
      </dsp:txBody>
      <dsp:txXfrm>
        <a:off x="5646420" y="15"/>
        <a:ext cx="3040380" cy="521208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D57AB5-7766-4293-8FE5-99D6FC2F98EF}">
      <dsp:nvSpPr>
        <dsp:cNvPr id="0" name=""/>
        <dsp:cNvSpPr/>
      </dsp:nvSpPr>
      <dsp:spPr>
        <a:xfrm>
          <a:off x="0" y="0"/>
          <a:ext cx="4608512" cy="4608512"/>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3191DA5-17E6-4EC4-BA5E-5E6ADC45C22F}">
      <dsp:nvSpPr>
        <dsp:cNvPr id="0" name=""/>
        <dsp:cNvSpPr/>
      </dsp:nvSpPr>
      <dsp:spPr>
        <a:xfrm>
          <a:off x="2304256" y="0"/>
          <a:ext cx="5925343" cy="4608512"/>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s-CO" sz="2300" kern="1200" dirty="0" smtClean="0"/>
            <a:t>Suponed que ellos dudaran de su amor, esto quebrantaría su corazón. ¿</a:t>
          </a:r>
          <a:r>
            <a:rPr lang="es-CO" sz="2300" b="1" kern="1200" dirty="0" smtClean="0">
              <a:solidFill>
                <a:srgbClr val="FF0000"/>
              </a:solidFill>
            </a:rPr>
            <a:t>Le gustaría a un padre que así lo trataran sus hijos? ¿Y cómo puede mirarnos nuestro Padre celestial cuando desconfiamos de su amor que le ha inducido a dar a su Hijo unigénito para que tengamos vida</a:t>
          </a:r>
          <a:r>
            <a:rPr lang="es-CO" sz="2300" kern="1200" dirty="0" smtClean="0"/>
            <a:t>?</a:t>
          </a:r>
          <a:endParaRPr lang="es-CO" sz="2300" kern="1200" dirty="0"/>
        </a:p>
      </dsp:txBody>
      <dsp:txXfrm>
        <a:off x="2304256" y="0"/>
        <a:ext cx="2962671" cy="4608512"/>
      </dsp:txXfrm>
    </dsp:sp>
    <dsp:sp modelId="{B5E945D5-3F63-470E-B9F0-11AC6494BA22}">
      <dsp:nvSpPr>
        <dsp:cNvPr id="0" name=""/>
        <dsp:cNvSpPr/>
      </dsp:nvSpPr>
      <dsp:spPr>
        <a:xfrm>
          <a:off x="5266927" y="0"/>
          <a:ext cx="2962671" cy="4608512"/>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228600" lvl="1" indent="-228600" algn="l" defTabSz="889000" rtl="0">
            <a:lnSpc>
              <a:spcPct val="90000"/>
            </a:lnSpc>
            <a:spcBef>
              <a:spcPct val="0"/>
            </a:spcBef>
            <a:spcAft>
              <a:spcPct val="15000"/>
            </a:spcAft>
            <a:buChar char="••"/>
          </a:pPr>
          <a:r>
            <a:rPr lang="es-CO" sz="2000" kern="1200" dirty="0" smtClean="0"/>
            <a:t>El apóstol dice: "El que no escatimó a su propio Hijo, sino que lo entregó por todos nosotros, ¿cómo no nos dará con él todas las cosas?" (</a:t>
          </a:r>
          <a:r>
            <a:rPr lang="es-CO" sz="2000" b="1" u="sng" kern="1200" dirty="0" smtClean="0"/>
            <a:t>Romanos 8:32</a:t>
          </a:r>
          <a:r>
            <a:rPr lang="es-CO" sz="2000" kern="1200" dirty="0" smtClean="0"/>
            <a:t>). </a:t>
          </a:r>
          <a:endParaRPr lang="es-CO" sz="2000" kern="1200" dirty="0"/>
        </a:p>
        <a:p>
          <a:pPr marL="228600" lvl="1" indent="-228600" algn="l" defTabSz="889000" rtl="0">
            <a:lnSpc>
              <a:spcPct val="90000"/>
            </a:lnSpc>
            <a:spcBef>
              <a:spcPct val="0"/>
            </a:spcBef>
            <a:spcAft>
              <a:spcPct val="15000"/>
            </a:spcAft>
            <a:buChar char="••"/>
          </a:pPr>
          <a:r>
            <a:rPr lang="es-CO" sz="2000" b="1" kern="1200" dirty="0" smtClean="0">
              <a:solidFill>
                <a:srgbClr val="FF0000"/>
              </a:solidFill>
            </a:rPr>
            <a:t>Sin embargo cuántos hay que con sus acciones, si no con sus palabras están diciendo</a:t>
          </a:r>
          <a:r>
            <a:rPr lang="es-CO" sz="2000" kern="1200" dirty="0" smtClean="0"/>
            <a:t>: "El Señor no lo dijo para mí. Tal vez ame a otros, pero no me ama a mí."</a:t>
          </a:r>
          <a:endParaRPr lang="es-CO" sz="2000" kern="1200" dirty="0"/>
        </a:p>
      </dsp:txBody>
      <dsp:txXfrm>
        <a:off x="5266927" y="0"/>
        <a:ext cx="2962671" cy="460851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8E0E1F-6970-4CCF-9AD6-205B1D82E62B}">
      <dsp:nvSpPr>
        <dsp:cNvPr id="0" name=""/>
        <dsp:cNvSpPr/>
      </dsp:nvSpPr>
      <dsp:spPr>
        <a:xfrm>
          <a:off x="10319" y="71999"/>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5C4518-F40B-4B93-AF56-CA1E962D9A41}">
      <dsp:nvSpPr>
        <dsp:cNvPr id="0" name=""/>
        <dsp:cNvSpPr/>
      </dsp:nvSpPr>
      <dsp:spPr>
        <a:xfrm>
          <a:off x="2458625" y="71999"/>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kern="1200" dirty="0" smtClean="0"/>
            <a:t>Todo esto (esta manera de pensar), está destruyendo vuestra propia alma; porque por cada palabra de duda que pronunciáis da lugar a las tentaciones de Satanás; refuerza vuestra tendencia a dudar y contrista los ángeles ministradores. </a:t>
          </a:r>
          <a:endParaRPr lang="es-CO" sz="2500" kern="1200" dirty="0"/>
        </a:p>
      </dsp:txBody>
      <dsp:txXfrm>
        <a:off x="2458625" y="71999"/>
        <a:ext cx="2880359" cy="4937760"/>
      </dsp:txXfrm>
    </dsp:sp>
    <dsp:sp modelId="{9C1FD46A-E075-4B58-B3E2-80079B1809A3}">
      <dsp:nvSpPr>
        <dsp:cNvPr id="0" name=""/>
        <dsp:cNvSpPr/>
      </dsp:nvSpPr>
      <dsp:spPr>
        <a:xfrm>
          <a:off x="5349240" y="0"/>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228600" lvl="1" indent="-228600" algn="l" defTabSz="1155700" rtl="0">
            <a:lnSpc>
              <a:spcPct val="90000"/>
            </a:lnSpc>
            <a:spcBef>
              <a:spcPct val="0"/>
            </a:spcBef>
            <a:spcAft>
              <a:spcPct val="15000"/>
            </a:spcAft>
            <a:buChar char="••"/>
          </a:pPr>
          <a:r>
            <a:rPr lang="es-CO" sz="2600" kern="1200" dirty="0" smtClean="0"/>
            <a:t>Cuando Satanás os tiente no salga de vuestros labios ni siquiera una palabra de duda o de ofuscación. Si abrís la puerta a sus sugerencias vuestra mente se llenará de desconfianza y rebelión. </a:t>
          </a:r>
          <a:endParaRPr lang="es-CO" sz="2600" kern="1200" dirty="0"/>
        </a:p>
      </dsp:txBody>
      <dsp:txXfrm>
        <a:off x="5349240" y="0"/>
        <a:ext cx="2880359" cy="493776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432B47-A705-4035-B2E0-0F329F219826}">
      <dsp:nvSpPr>
        <dsp:cNvPr id="0" name=""/>
        <dsp:cNvSpPr/>
      </dsp:nvSpPr>
      <dsp:spPr>
        <a:xfrm rot="5400000">
          <a:off x="3234265" y="318855"/>
          <a:ext cx="4723724" cy="5266944"/>
        </a:xfrm>
        <a:prstGeom prst="round2SameRect">
          <a:avLst/>
        </a:prstGeom>
        <a:solidFill>
          <a:schemeClr val="accent1">
            <a:alpha val="90000"/>
            <a:tint val="40000"/>
            <a:hueOff val="0"/>
            <a:satOff val="0"/>
            <a:lumOff val="0"/>
            <a:alphaOff val="0"/>
          </a:schemeClr>
        </a:solidFill>
        <a:ln w="25400" cap="flat" cmpd="sng" algn="ctr">
          <a:solidFill>
            <a:srgbClr val="FF0000">
              <a:alpha val="9000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rtl="0">
            <a:lnSpc>
              <a:spcPct val="90000"/>
            </a:lnSpc>
            <a:spcBef>
              <a:spcPct val="0"/>
            </a:spcBef>
            <a:spcAft>
              <a:spcPct val="15000"/>
            </a:spcAft>
            <a:buChar char="••"/>
          </a:pPr>
          <a:r>
            <a:rPr lang="es-CO" sz="2600" kern="1200" dirty="0" smtClean="0"/>
            <a:t>Tal vez vosotros seréis capaces de vencer las tentaciones y libraros de las trampas de Satanás; pero los que han sido dominados por vuestra influencia no podrán escapar de la incredulidad que les habéis insinuado. </a:t>
          </a:r>
          <a:endParaRPr lang="es-CO" sz="2600" kern="1200" dirty="0"/>
        </a:p>
        <a:p>
          <a:pPr marL="228600" lvl="1" indent="-228600" algn="l" defTabSz="1155700" rtl="0">
            <a:lnSpc>
              <a:spcPct val="90000"/>
            </a:lnSpc>
            <a:spcBef>
              <a:spcPct val="0"/>
            </a:spcBef>
            <a:spcAft>
              <a:spcPct val="15000"/>
            </a:spcAft>
            <a:buChar char="••"/>
          </a:pPr>
          <a:r>
            <a:rPr lang="es-CO" sz="2600" kern="1200" dirty="0" smtClean="0"/>
            <a:t>¡Cuán importante es que hablemos sólo sobre las cosas que nos darán fuerza espiritual y vida! </a:t>
          </a:r>
          <a:endParaRPr lang="es-CO" sz="2600" kern="1200" dirty="0"/>
        </a:p>
      </dsp:txBody>
      <dsp:txXfrm rot="-5400000">
        <a:off x="2962656" y="821058"/>
        <a:ext cx="5036351" cy="4262538"/>
      </dsp:txXfrm>
    </dsp:sp>
    <dsp:sp modelId="{B88D26AC-56DC-4AC2-A44B-52B9266DF5AE}">
      <dsp:nvSpPr>
        <dsp:cNvPr id="0" name=""/>
        <dsp:cNvSpPr/>
      </dsp:nvSpPr>
      <dsp:spPr>
        <a:xfrm>
          <a:off x="0" y="0"/>
          <a:ext cx="2962656" cy="5904656"/>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es-CO" sz="2400" kern="1200" dirty="0" smtClean="0"/>
            <a:t>Si expresáis vuestros sentimientos cada palabra de duda no solamente reaccionará sobre vosotros mismos, sino también será una semilla que germinará y llevará frutos en la vida de otros; será imposible contrarrestar la influencia de vuestras palabras. </a:t>
          </a:r>
          <a:endParaRPr lang="es-CO" sz="2400" kern="1200" dirty="0"/>
        </a:p>
      </dsp:txBody>
      <dsp:txXfrm>
        <a:off x="144625" y="144625"/>
        <a:ext cx="2673406" cy="561540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52A0E4-2CD5-4CFE-921E-10B49455131B}">
      <dsp:nvSpPr>
        <dsp:cNvPr id="0" name=""/>
        <dsp:cNvSpPr/>
      </dsp:nvSpPr>
      <dsp:spPr>
        <a:xfrm rot="5400000">
          <a:off x="3263068" y="-300412"/>
          <a:ext cx="4666118" cy="5266944"/>
        </a:xfrm>
        <a:prstGeom prst="round2SameRect">
          <a:avLst/>
        </a:prstGeom>
        <a:solidFill>
          <a:schemeClr val="accent4">
            <a:lumMod val="50000"/>
            <a:alpha val="90000"/>
          </a:schemeClr>
        </a:solidFill>
        <a:ln w="25400" cap="flat" cmpd="sng" algn="ctr">
          <a:solidFill>
            <a:srgbClr val="FF0000">
              <a:alpha val="9000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rtl="0">
            <a:lnSpc>
              <a:spcPct val="90000"/>
            </a:lnSpc>
            <a:spcBef>
              <a:spcPct val="0"/>
            </a:spcBef>
            <a:spcAft>
              <a:spcPct val="15000"/>
            </a:spcAft>
            <a:buChar char="••"/>
          </a:pPr>
          <a:r>
            <a:rPr lang="es-CO" sz="2400" b="1" kern="1200" dirty="0" smtClean="0">
              <a:solidFill>
                <a:srgbClr val="FFFF00"/>
              </a:solidFill>
            </a:rPr>
            <a:t>Todos tenéis pruebas, aflicciones duras que sobrellevar y tentaciones fuertes que resistir; pero no contéis vuestras cuitas a los mortales, llevad todo a Dios en oración. </a:t>
          </a:r>
          <a:endParaRPr lang="es-CO" sz="2400" b="1" kern="1200" dirty="0">
            <a:solidFill>
              <a:srgbClr val="FFFF00"/>
            </a:solidFill>
          </a:endParaRPr>
        </a:p>
        <a:p>
          <a:pPr marL="228600" lvl="1" indent="-228600" algn="l" defTabSz="1066800" rtl="0">
            <a:lnSpc>
              <a:spcPct val="90000"/>
            </a:lnSpc>
            <a:spcBef>
              <a:spcPct val="0"/>
            </a:spcBef>
            <a:spcAft>
              <a:spcPct val="15000"/>
            </a:spcAft>
            <a:buChar char="••"/>
          </a:pPr>
          <a:r>
            <a:rPr lang="es-CO" sz="2400" b="1" kern="1200" dirty="0" smtClean="0">
              <a:solidFill>
                <a:srgbClr val="FFFF00"/>
              </a:solidFill>
            </a:rPr>
            <a:t>Tened como norma de no pronunciar nunca una palabra de duda o de desaliento. Podéis hacer mucho para alegrar la vida de otros y fortalecer sus esfuerzos dándoles palabras de esperanza y de santa alegría.</a:t>
          </a:r>
          <a:endParaRPr lang="es-CO" sz="2400" b="1" kern="1200" dirty="0">
            <a:solidFill>
              <a:srgbClr val="FFFF00"/>
            </a:solidFill>
          </a:endParaRPr>
        </a:p>
      </dsp:txBody>
      <dsp:txXfrm rot="-5400000">
        <a:off x="2962656" y="227781"/>
        <a:ext cx="5039163" cy="4210556"/>
      </dsp:txXfrm>
    </dsp:sp>
    <dsp:sp modelId="{C5DFBEC9-7679-4350-912E-68C37F024E9A}">
      <dsp:nvSpPr>
        <dsp:cNvPr id="0" name=""/>
        <dsp:cNvSpPr/>
      </dsp:nvSpPr>
      <dsp:spPr>
        <a:xfrm>
          <a:off x="0" y="0"/>
          <a:ext cx="2962656" cy="583264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lang="es-CO" sz="2000" kern="1200" dirty="0" smtClean="0"/>
            <a:t>Los ángeles están atentos para escuchar qué informe dais al mundo acerca de vuestro Maestro celestial. </a:t>
          </a:r>
        </a:p>
        <a:p>
          <a:pPr lvl="0" algn="ctr" defTabSz="889000" rtl="0">
            <a:lnSpc>
              <a:spcPct val="90000"/>
            </a:lnSpc>
            <a:spcBef>
              <a:spcPct val="0"/>
            </a:spcBef>
            <a:spcAft>
              <a:spcPct val="35000"/>
            </a:spcAft>
          </a:pPr>
          <a:endParaRPr lang="es-CO" sz="2000" kern="1200" dirty="0" smtClean="0"/>
        </a:p>
        <a:p>
          <a:pPr lvl="0" algn="ctr" defTabSz="889000" rtl="0">
            <a:lnSpc>
              <a:spcPct val="90000"/>
            </a:lnSpc>
            <a:spcBef>
              <a:spcPct val="0"/>
            </a:spcBef>
            <a:spcAft>
              <a:spcPct val="35000"/>
            </a:spcAft>
          </a:pPr>
          <a:r>
            <a:rPr lang="es-CO" sz="2000" kern="1200" dirty="0" smtClean="0"/>
            <a:t>Conversad sobre Aquel que vive para interceder por vosotros delante del Padre. Que la alabanza a dios esté en vuestros labios y en vuestro corazón cuando estrechéis la mano de un amigo. Esto atraerá sus pensamientos a Jesús. </a:t>
          </a:r>
          <a:endParaRPr lang="es-CO" sz="2000" kern="1200" dirty="0"/>
        </a:p>
      </dsp:txBody>
      <dsp:txXfrm>
        <a:off x="144625" y="144625"/>
        <a:ext cx="2673406" cy="554339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B2B3B3-3AFB-40FD-BD63-ED5585D16A86}">
      <dsp:nvSpPr>
        <dsp:cNvPr id="0" name=""/>
        <dsp:cNvSpPr/>
      </dsp:nvSpPr>
      <dsp:spPr>
        <a:xfrm>
          <a:off x="0" y="55545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0C268B-BDC9-4B1A-805A-29D39B8A4075}">
      <dsp:nvSpPr>
        <dsp:cNvPr id="0" name=""/>
        <dsp:cNvSpPr/>
      </dsp:nvSpPr>
      <dsp:spPr>
        <a:xfrm>
          <a:off x="2468880" y="55545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s-CO" sz="1600" b="1" kern="1200" dirty="0" smtClean="0">
              <a:solidFill>
                <a:srgbClr val="FF0000"/>
              </a:solidFill>
            </a:rPr>
            <a:t>Hay muchas almas valientes penosamente acosadas por la tentación, casi a punto de desmayar en el conflicto que sostienen con ellas mismas y con las potencias del mal. No las desalentéis en su dura lucha. Animadlas con palabras de valor y de esperanza que les ayude a proseguir en su camino. </a:t>
          </a:r>
        </a:p>
        <a:p>
          <a:pPr lvl="0" algn="ctr" defTabSz="711200" rtl="0">
            <a:lnSpc>
              <a:spcPct val="90000"/>
            </a:lnSpc>
            <a:spcBef>
              <a:spcPct val="0"/>
            </a:spcBef>
            <a:spcAft>
              <a:spcPct val="35000"/>
            </a:spcAft>
          </a:pPr>
          <a:r>
            <a:rPr lang="es-CO" sz="1600" kern="1200" dirty="0" smtClean="0"/>
            <a:t>Así la luz de Cristo puede brillar sobre vosotros. "Porque ninguno de vosotros vive para sí." (</a:t>
          </a:r>
          <a:r>
            <a:rPr lang="es-CO" sz="1600" b="1" u="sng" kern="1200" dirty="0" smtClean="0"/>
            <a:t>Romanos 17:7</a:t>
          </a:r>
          <a:r>
            <a:rPr lang="es-CO" sz="1600" kern="1200" dirty="0" smtClean="0"/>
            <a:t>). Por vuestra influencia inconsciente otros pueden ser animados y fortalecidos o pueden ser desalentados y alejados de Cristo y de la verdad.</a:t>
          </a:r>
          <a:endParaRPr lang="es-CO" sz="1600" kern="1200" dirty="0"/>
        </a:p>
      </dsp:txBody>
      <dsp:txXfrm>
        <a:off x="2468880" y="555455"/>
        <a:ext cx="2880359" cy="4937760"/>
      </dsp:txXfrm>
    </dsp:sp>
    <dsp:sp modelId="{216517E6-F5D2-498E-811A-3C5A9251FD00}">
      <dsp:nvSpPr>
        <dsp:cNvPr id="0" name=""/>
        <dsp:cNvSpPr/>
      </dsp:nvSpPr>
      <dsp:spPr>
        <a:xfrm>
          <a:off x="5349240" y="555455"/>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228600" lvl="1" indent="-228600" algn="l" defTabSz="1111250" rtl="0">
            <a:lnSpc>
              <a:spcPct val="90000"/>
            </a:lnSpc>
            <a:spcBef>
              <a:spcPct val="0"/>
            </a:spcBef>
            <a:spcAft>
              <a:spcPct val="15000"/>
            </a:spcAft>
            <a:buChar char="••"/>
          </a:pPr>
          <a:r>
            <a:rPr lang="es-CO" sz="2500" kern="1200" dirty="0" smtClean="0"/>
            <a:t>Hay muchos que tienen ideas erróneas de la vida y del carácter de Cristo. Piensan que no tenía calor ni alegría, que era austero, severo y triste. </a:t>
          </a:r>
          <a:r>
            <a:rPr lang="es-CO" sz="2500" b="1" kern="1200" dirty="0" smtClean="0">
              <a:solidFill>
                <a:srgbClr val="FF0000"/>
              </a:solidFill>
            </a:rPr>
            <a:t>Para muchos toda la vida religiosa se presenta bajo este aspecto sombrío.</a:t>
          </a:r>
          <a:endParaRPr lang="es-CO" sz="2500" b="1" kern="1200" dirty="0">
            <a:solidFill>
              <a:srgbClr val="FF0000"/>
            </a:solidFill>
          </a:endParaRPr>
        </a:p>
      </dsp:txBody>
      <dsp:txXfrm>
        <a:off x="5349240" y="555455"/>
        <a:ext cx="2880359" cy="493776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8C1CAB-C288-49DD-A2EC-57ACE74CA8D9}">
      <dsp:nvSpPr>
        <dsp:cNvPr id="0" name=""/>
        <dsp:cNvSpPr/>
      </dsp:nvSpPr>
      <dsp:spPr>
        <a:xfrm rot="5400000">
          <a:off x="3147856" y="426867"/>
          <a:ext cx="4896544" cy="5266944"/>
        </a:xfrm>
        <a:prstGeom prst="round2SameRect">
          <a:avLst/>
        </a:prstGeom>
        <a:solidFill>
          <a:srgbClr val="002060">
            <a:alpha val="90000"/>
          </a:srgbClr>
        </a:solidFill>
        <a:ln w="25400" cap="flat" cmpd="sng" algn="ctr">
          <a:solidFill>
            <a:srgbClr val="FF0000">
              <a:alpha val="9000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47625" rIns="95250" bIns="47625" numCol="1" spcCol="1270" anchor="ctr" anchorCtr="0">
          <a:noAutofit/>
        </a:bodyPr>
        <a:lstStyle/>
        <a:p>
          <a:pPr marL="228600" lvl="1" indent="-228600" algn="l" defTabSz="1111250" rtl="0">
            <a:lnSpc>
              <a:spcPct val="90000"/>
            </a:lnSpc>
            <a:spcBef>
              <a:spcPct val="0"/>
            </a:spcBef>
            <a:spcAft>
              <a:spcPct val="15000"/>
            </a:spcAft>
            <a:buChar char="••"/>
          </a:pPr>
          <a:r>
            <a:rPr lang="es-CO" sz="2500" kern="1200" dirty="0" smtClean="0">
              <a:solidFill>
                <a:schemeClr val="bg1"/>
              </a:solidFill>
            </a:rPr>
            <a:t>Nuestro Salvador fue intensamente serio pero nunca sombrío o huraño. La vida de los que le imitan estará llena de propósitos sinceros y tendrán un profundo sentido de responsabilidad. Reprimirán la liviandad, no habrá ruidosa alegría, ni nubla la alegre y sonriente faz. Cristo no vino para ser servido sino para servir y cuando su amor reina en el corazón seguiremos su ejemplo.</a:t>
          </a:r>
          <a:endParaRPr lang="es-CO" sz="2500" kern="1200" dirty="0">
            <a:solidFill>
              <a:schemeClr val="bg1"/>
            </a:solidFill>
          </a:endParaRPr>
        </a:p>
      </dsp:txBody>
      <dsp:txXfrm rot="-5400000">
        <a:off x="2962656" y="851097"/>
        <a:ext cx="5027914" cy="4418484"/>
      </dsp:txXfrm>
    </dsp:sp>
    <dsp:sp modelId="{E0F77A6F-931E-438C-A00F-8DDE9058D231}">
      <dsp:nvSpPr>
        <dsp:cNvPr id="0" name=""/>
        <dsp:cNvSpPr/>
      </dsp:nvSpPr>
      <dsp:spPr>
        <a:xfrm>
          <a:off x="0" y="0"/>
          <a:ext cx="2962656" cy="6120680"/>
        </a:xfrm>
        <a:prstGeom prst="roundRect">
          <a:avLst/>
        </a:prstGeom>
        <a:solidFill>
          <a:schemeClr val="accent2">
            <a:lumMod val="60000"/>
            <a:lumOff val="40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lvl="0" algn="ctr" defTabSz="844550" rtl="0">
            <a:lnSpc>
              <a:spcPct val="90000"/>
            </a:lnSpc>
            <a:spcBef>
              <a:spcPct val="0"/>
            </a:spcBef>
            <a:spcAft>
              <a:spcPct val="35000"/>
            </a:spcAft>
          </a:pPr>
          <a:r>
            <a:rPr lang="es-CO" sz="1900" b="0" kern="1200" dirty="0" smtClean="0">
              <a:solidFill>
                <a:srgbClr val="002060"/>
              </a:solidFill>
            </a:rPr>
            <a:t>Se dice a menudo que Jesús lloraba, pero nunca que sonreía. Nuestro Salvador fue en verdad, el hombre de tristezas y de dolor porque abrió su corazón a todos los pesares de la humanidad; y aunque su vida era abnegada y llena de dolor ;y cuidado, su espíritu nunca quedó abrumado por ellos. </a:t>
          </a:r>
        </a:p>
        <a:p>
          <a:pPr lvl="0" algn="ctr" defTabSz="844550" rtl="0">
            <a:lnSpc>
              <a:spcPct val="90000"/>
            </a:lnSpc>
            <a:spcBef>
              <a:spcPct val="0"/>
            </a:spcBef>
            <a:spcAft>
              <a:spcPct val="35000"/>
            </a:spcAft>
          </a:pPr>
          <a:r>
            <a:rPr lang="es-CO" sz="1900" kern="1200" dirty="0" smtClean="0">
              <a:solidFill>
                <a:srgbClr val="002060"/>
              </a:solidFill>
            </a:rPr>
            <a:t>Su semblante no tenía la expresión de dolor o amargura sino siempre de paz y serenidad. Su corazón era un manantial de vida y dondequiera que iba llevaba descanso y paz, gozo y alegría.</a:t>
          </a:r>
          <a:endParaRPr lang="es-CO" sz="1900" kern="1200" dirty="0">
            <a:solidFill>
              <a:srgbClr val="002060"/>
            </a:solidFill>
          </a:endParaRPr>
        </a:p>
      </dsp:txBody>
      <dsp:txXfrm>
        <a:off x="144625" y="144625"/>
        <a:ext cx="2673406" cy="583143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BDDA08-2610-467D-B4FC-6D58A3154099}">
      <dsp:nvSpPr>
        <dsp:cNvPr id="0" name=""/>
        <dsp:cNvSpPr/>
      </dsp:nvSpPr>
      <dsp:spPr>
        <a:xfrm>
          <a:off x="-213611" y="0"/>
          <a:ext cx="5505475" cy="5505475"/>
        </a:xfrm>
        <a:prstGeom prst="triangle">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BF5DE5-D816-4175-A9FC-FC1DFF5E27D7}">
      <dsp:nvSpPr>
        <dsp:cNvPr id="0" name=""/>
        <dsp:cNvSpPr/>
      </dsp:nvSpPr>
      <dsp:spPr>
        <a:xfrm>
          <a:off x="213599" y="551085"/>
          <a:ext cx="8229611" cy="1957024"/>
        </a:xfrm>
        <a:prstGeom prst="roundRect">
          <a:avLst/>
        </a:prstGeom>
        <a:solidFill>
          <a:schemeClr val="accent4">
            <a:lumMod val="40000"/>
            <a:lumOff val="60000"/>
            <a:alpha val="90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s-CO" sz="2100" kern="1200" dirty="0" smtClean="0"/>
            <a:t>Si guardamos en nuestro corazón las acciones egoístas e injustas de los demás será imposible de amarlos como Cristo nos amó; pero si nuestros pensamientos se espacian en el maravilloso amor y piedad de Cristo para nosotros, manifestaremos el mismo espíritu para con los demás.</a:t>
          </a:r>
          <a:endParaRPr lang="es-CO" sz="2100" kern="1200" dirty="0"/>
        </a:p>
      </dsp:txBody>
      <dsp:txXfrm>
        <a:off x="309133" y="646619"/>
        <a:ext cx="8038543" cy="1765956"/>
      </dsp:txXfrm>
    </dsp:sp>
    <dsp:sp modelId="{4E561916-1BF8-4020-974E-AC58FA65ACC4}">
      <dsp:nvSpPr>
        <dsp:cNvPr id="0" name=""/>
        <dsp:cNvSpPr/>
      </dsp:nvSpPr>
      <dsp:spPr>
        <a:xfrm>
          <a:off x="213599" y="2752737"/>
          <a:ext cx="8229611" cy="1957024"/>
        </a:xfrm>
        <a:prstGeom prst="roundRect">
          <a:avLst/>
        </a:prstGeom>
        <a:solidFill>
          <a:schemeClr val="accent3">
            <a:lumMod val="60000"/>
            <a:lumOff val="40000"/>
            <a:alpha val="90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s-CO" sz="2100" kern="1200" dirty="0" smtClean="0"/>
            <a:t>Debemos amarnos y respetarnos el uno con el otro a pesar de las faltas e imperfecciones que veamos. Debemos cultivar la humildad y la desconfianza en nosotros mismos y una paciencia llena de ternura con las faltas de los demás. Esto matará todo egoísmo y nos hará de un corazón grande y generoso.</a:t>
          </a:r>
          <a:endParaRPr lang="es-CO" sz="2100" kern="1200" dirty="0"/>
        </a:p>
      </dsp:txBody>
      <dsp:txXfrm>
        <a:off x="309133" y="2848271"/>
        <a:ext cx="8038543" cy="176595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FEDD1F-EA8D-4FAB-862B-8218A3E7E06B}">
      <dsp:nvSpPr>
        <dsp:cNvPr id="0" name=""/>
        <dsp:cNvSpPr/>
      </dsp:nvSpPr>
      <dsp:spPr>
        <a:xfrm>
          <a:off x="0" y="447443"/>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A9C7F0-F3C5-4DE5-8D3C-DBAF8290D15C}">
      <dsp:nvSpPr>
        <dsp:cNvPr id="0" name=""/>
        <dsp:cNvSpPr/>
      </dsp:nvSpPr>
      <dsp:spPr>
        <a:xfrm>
          <a:off x="2468880" y="447443"/>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El salmista dice: "Confía en Jehová, y haz el bien, y habitarás en la tierra, y te apacentarás de la verdad." (</a:t>
          </a:r>
          <a:r>
            <a:rPr lang="es-CO" sz="2200" b="1" u="sng" kern="1200" dirty="0" smtClean="0"/>
            <a:t>Salmos 37:3</a:t>
          </a:r>
          <a:r>
            <a:rPr lang="es-CO" sz="2200" kern="1200" dirty="0" smtClean="0"/>
            <a:t>). "Confiad en Jehová." Cada día trae sus aflicciones, sus cuidados y perplejidades; y cuando los encontramos ¡cuan prontos estamos para hablar de nuestras pruebas y dificultades! </a:t>
          </a:r>
          <a:endParaRPr lang="es-CO" sz="2200" kern="1200" dirty="0"/>
        </a:p>
      </dsp:txBody>
      <dsp:txXfrm>
        <a:off x="2468880" y="447443"/>
        <a:ext cx="5760719" cy="2345436"/>
      </dsp:txXfrm>
    </dsp:sp>
    <dsp:sp modelId="{688BD700-3A8D-43FE-8999-979EAF489A07}">
      <dsp:nvSpPr>
        <dsp:cNvPr id="0" name=""/>
        <dsp:cNvSpPr/>
      </dsp:nvSpPr>
      <dsp:spPr>
        <a:xfrm>
          <a:off x="2446023" y="2792879"/>
          <a:ext cx="45712"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784D84F-67CC-434A-A551-013AD96CD5E8}">
      <dsp:nvSpPr>
        <dsp:cNvPr id="0" name=""/>
        <dsp:cNvSpPr/>
      </dsp:nvSpPr>
      <dsp:spPr>
        <a:xfrm>
          <a:off x="2468880" y="2792879"/>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b="1" kern="1200" dirty="0" smtClean="0">
              <a:solidFill>
                <a:srgbClr val="FF0000"/>
              </a:solidFill>
            </a:rPr>
            <a:t>Tantas pruebas prestadas se inmiscuyen se abrigan tantos temores y se expresa tal peso de ansiedad que cualquiera podría suponer que no tenemos un Salvador misericordioso y amante listo para escuchar todas nuestras peticiones y ayudarnos en todo tiempo de necesidad.</a:t>
          </a:r>
          <a:endParaRPr lang="es-CO" sz="2200" b="1" kern="1200" dirty="0">
            <a:solidFill>
              <a:srgbClr val="FF0000"/>
            </a:solidFill>
          </a:endParaRPr>
        </a:p>
      </dsp:txBody>
      <dsp:txXfrm>
        <a:off x="2468880" y="2792879"/>
        <a:ext cx="5760719" cy="234543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1E6252-CC06-481A-9107-C3BC9486E7D8}">
      <dsp:nvSpPr>
        <dsp:cNvPr id="0" name=""/>
        <dsp:cNvSpPr/>
      </dsp:nvSpPr>
      <dsp:spPr>
        <a:xfrm>
          <a:off x="3536" y="0"/>
          <a:ext cx="4050506" cy="5976664"/>
        </a:xfrm>
        <a:prstGeom prst="roundRect">
          <a:avLst>
            <a:gd name="adj" fmla="val 10000"/>
          </a:avLst>
        </a:prstGeom>
        <a:solidFill>
          <a:schemeClr val="accent1">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s-CO" sz="1800" kern="1200" dirty="0" smtClean="0"/>
            <a:t>Algunos están siempre temiendo y apropiándose pruebas. Todos los días están rodeados de las prendas del amor de Dios, pero pasan por alto todas estas bendiciones. </a:t>
          </a:r>
        </a:p>
        <a:p>
          <a:pPr lvl="0" algn="ctr" defTabSz="800100" rtl="0">
            <a:lnSpc>
              <a:spcPct val="90000"/>
            </a:lnSpc>
            <a:spcBef>
              <a:spcPct val="0"/>
            </a:spcBef>
            <a:spcAft>
              <a:spcPct val="35000"/>
            </a:spcAft>
          </a:pPr>
          <a:r>
            <a:rPr lang="es-CO" sz="1800" b="1" kern="1200" dirty="0" smtClean="0"/>
            <a:t>Sus pensamientos consideran sólo algo desagradable que temen que pueda suceder, o puede existir algún problema real que, aunque pequeño, cierra sus ojos a la muchas cosas que demandan gratitud. Las dificultades que encuentran, en vez de guiarlos hacia Dios, la única fuente de ayuda, los separan de él porque despiertan inquietud y pesar.</a:t>
          </a:r>
          <a:endParaRPr lang="es-CO" sz="1800" b="1" kern="1200" dirty="0"/>
        </a:p>
      </dsp:txBody>
      <dsp:txXfrm>
        <a:off x="3536" y="2390665"/>
        <a:ext cx="4050506" cy="2390665"/>
      </dsp:txXfrm>
    </dsp:sp>
    <dsp:sp modelId="{5987B69D-39D1-4EC0-ACC1-65F0126B535B}">
      <dsp:nvSpPr>
        <dsp:cNvPr id="0" name=""/>
        <dsp:cNvSpPr/>
      </dsp:nvSpPr>
      <dsp:spPr>
        <a:xfrm>
          <a:off x="725985" y="0"/>
          <a:ext cx="2596731" cy="1610174"/>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7964D43-7398-4ED6-AEAB-8BD03AE06FC5}">
      <dsp:nvSpPr>
        <dsp:cNvPr id="0" name=""/>
        <dsp:cNvSpPr/>
      </dsp:nvSpPr>
      <dsp:spPr>
        <a:xfrm>
          <a:off x="4175557" y="0"/>
          <a:ext cx="4050506" cy="5976664"/>
        </a:xfrm>
        <a:prstGeom prst="roundRect">
          <a:avLst>
            <a:gd name="adj" fmla="val 10000"/>
          </a:avLst>
        </a:prstGeom>
        <a:solidFill>
          <a:schemeClr val="accent1">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s-CO" sz="1800" kern="1200" dirty="0" smtClean="0"/>
            <a:t>¿Hacemos bien en ser incrédulos? ¿Por qué somos desagradecidos y desconfiados? </a:t>
          </a:r>
        </a:p>
        <a:p>
          <a:pPr lvl="0" algn="ctr" defTabSz="800100" rtl="0">
            <a:lnSpc>
              <a:spcPct val="90000"/>
            </a:lnSpc>
            <a:spcBef>
              <a:spcPct val="0"/>
            </a:spcBef>
            <a:spcAft>
              <a:spcPct val="35000"/>
            </a:spcAft>
          </a:pPr>
          <a:r>
            <a:rPr lang="es-CO" sz="1800" b="1" kern="1200" dirty="0" smtClean="0"/>
            <a:t>Jesús es nuestro amigo; todo el cielo está interesado en nuestro bienestar. No debemos permitir que las perplejidades y los cuidados cotidianos agoten las fuerzas de nuestro espíritu y nublen el ceño. Si lo hacemos tendremos siempre algo que nos perturbe y nos fatigue. No debemos dar entrada a los cuidados que sólo nos gastan y destruyen, mas no nos ayudan a soportar nuestras pruebas.</a:t>
          </a:r>
          <a:endParaRPr lang="es-CO" sz="1800" b="1" kern="1200" dirty="0"/>
        </a:p>
      </dsp:txBody>
      <dsp:txXfrm>
        <a:off x="4175557" y="2390665"/>
        <a:ext cx="4050506" cy="2390665"/>
      </dsp:txXfrm>
    </dsp:sp>
    <dsp:sp modelId="{A6D4260A-E43C-4405-9565-F6D130C649F3}">
      <dsp:nvSpPr>
        <dsp:cNvPr id="0" name=""/>
        <dsp:cNvSpPr/>
      </dsp:nvSpPr>
      <dsp:spPr>
        <a:xfrm>
          <a:off x="5055334" y="0"/>
          <a:ext cx="2443842" cy="1754187"/>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43F6802-66D5-4910-9460-DD118E6C20B6}">
      <dsp:nvSpPr>
        <dsp:cNvPr id="0" name=""/>
        <dsp:cNvSpPr/>
      </dsp:nvSpPr>
      <dsp:spPr>
        <a:xfrm>
          <a:off x="298369" y="5368191"/>
          <a:ext cx="7571232" cy="608472"/>
        </a:xfrm>
        <a:prstGeom prst="leftRightArrow">
          <a:avLst/>
        </a:prstGeom>
        <a:solidFill>
          <a:schemeClr val="accent6">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4C151C-09AF-400D-A424-AC95165C4447}">
      <dsp:nvSpPr>
        <dsp:cNvPr id="0" name=""/>
        <dsp:cNvSpPr/>
      </dsp:nvSpPr>
      <dsp:spPr>
        <a:xfrm>
          <a:off x="-341779" y="6886"/>
          <a:ext cx="5440769"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657431-CA40-46CE-A626-981003E4A1EB}">
      <dsp:nvSpPr>
        <dsp:cNvPr id="0" name=""/>
        <dsp:cNvSpPr/>
      </dsp:nvSpPr>
      <dsp:spPr>
        <a:xfrm>
          <a:off x="2429991" y="614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s-CO" sz="1600" kern="1200" dirty="0" smtClean="0"/>
            <a:t>Podéis estar perplejos en vuestros negocios; vuestra perspectiva puede ser cada día más sombría y podéis estar amenazados de pérdida; pero no os desaniméis. </a:t>
          </a:r>
        </a:p>
        <a:p>
          <a:pPr lvl="0" algn="ctr" defTabSz="711200" rtl="0">
            <a:lnSpc>
              <a:spcPct val="90000"/>
            </a:lnSpc>
            <a:spcBef>
              <a:spcPct val="0"/>
            </a:spcBef>
            <a:spcAft>
              <a:spcPct val="35000"/>
            </a:spcAft>
          </a:pPr>
          <a:r>
            <a:rPr lang="es-CO" sz="1600" b="1" kern="1200" dirty="0" smtClean="0">
              <a:solidFill>
                <a:srgbClr val="FF0000"/>
              </a:solidFill>
            </a:rPr>
            <a:t>Confiad vuestras cargas a Dios y permaneced serenos y tranquilos. Orad pidiendo sabiduría para manejar vuestros negocios con discreción y así podréis evitar pérdida y desastre. </a:t>
          </a:r>
        </a:p>
        <a:p>
          <a:pPr lvl="0" algn="ctr" defTabSz="711200" rtl="0">
            <a:lnSpc>
              <a:spcPct val="90000"/>
            </a:lnSpc>
            <a:spcBef>
              <a:spcPct val="0"/>
            </a:spcBef>
            <a:spcAft>
              <a:spcPct val="35000"/>
            </a:spcAft>
          </a:pPr>
          <a:r>
            <a:rPr lang="es-CO" sz="1600" kern="1200" dirty="0" smtClean="0"/>
            <a:t>Haced todo lo que esté de vuestra parte para obtener resultados favorables. Cuando hayáis hecho todo lo que podáis, confiad en vuestro Ayudador, aceptad los resultados con alegría.</a:t>
          </a:r>
          <a:endParaRPr lang="es-CO" sz="1600" kern="1200" dirty="0"/>
        </a:p>
      </dsp:txBody>
      <dsp:txXfrm>
        <a:off x="2429991" y="6145"/>
        <a:ext cx="2880359" cy="4937760"/>
      </dsp:txXfrm>
    </dsp:sp>
    <dsp:sp modelId="{CB066B1A-72C4-49DF-A42A-8CFD1D4ECAEE}">
      <dsp:nvSpPr>
        <dsp:cNvPr id="0" name=""/>
        <dsp:cNvSpPr/>
      </dsp:nvSpPr>
      <dsp:spPr>
        <a:xfrm>
          <a:off x="5454340" y="10787"/>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171450" lvl="1" indent="-171450" algn="l" defTabSz="711200" rtl="0">
            <a:lnSpc>
              <a:spcPct val="90000"/>
            </a:lnSpc>
            <a:spcBef>
              <a:spcPct val="0"/>
            </a:spcBef>
            <a:spcAft>
              <a:spcPct val="15000"/>
            </a:spcAft>
            <a:buChar char="••"/>
          </a:pPr>
          <a:r>
            <a:rPr lang="es-CO" sz="1600" kern="1200" dirty="0" smtClean="0"/>
            <a:t>No es la voluntad de dios que su pueblo sea abrumado con cuidados. Nuestro Señor no nos engaña. El no nos dice: "No temáis no hay peligros en vuestro sendero" porque sabe que hay pruebas y peligros y nos lo ha manifestado abiertamente. </a:t>
          </a:r>
          <a:endParaRPr lang="es-CO" sz="1600" kern="1200" dirty="0"/>
        </a:p>
        <a:p>
          <a:pPr marL="171450" lvl="1" indent="-171450" algn="l" defTabSz="711200" rtl="0">
            <a:lnSpc>
              <a:spcPct val="90000"/>
            </a:lnSpc>
            <a:spcBef>
              <a:spcPct val="0"/>
            </a:spcBef>
            <a:spcAft>
              <a:spcPct val="15000"/>
            </a:spcAft>
            <a:buChar char="••"/>
          </a:pPr>
          <a:r>
            <a:rPr lang="es-CO" sz="1600" b="1" kern="1200" dirty="0" smtClean="0">
              <a:solidFill>
                <a:srgbClr val="FF0000"/>
              </a:solidFill>
            </a:rPr>
            <a:t>El no ofrece sacar a su pueblo de un mundo de pecado y maldad pero les presenta un refugio seguro</a:t>
          </a:r>
          <a:r>
            <a:rPr lang="es-CO" sz="1600" kern="1200" dirty="0" smtClean="0"/>
            <a:t>. </a:t>
          </a:r>
          <a:endParaRPr lang="es-CO" sz="1600" kern="1200" dirty="0"/>
        </a:p>
        <a:p>
          <a:pPr marL="171450" lvl="1" indent="-171450" algn="l" defTabSz="711200" rtl="0">
            <a:lnSpc>
              <a:spcPct val="90000"/>
            </a:lnSpc>
            <a:spcBef>
              <a:spcPct val="0"/>
            </a:spcBef>
            <a:spcAft>
              <a:spcPct val="15000"/>
            </a:spcAft>
            <a:buChar char="••"/>
          </a:pPr>
          <a:r>
            <a:rPr lang="es-CO" sz="1600" kern="1200" dirty="0" smtClean="0"/>
            <a:t>Oro por sus discípulos diciendo: "</a:t>
          </a:r>
          <a:r>
            <a:rPr lang="es-CO" sz="1600" b="1" kern="1200" dirty="0" smtClean="0"/>
            <a:t>No ruego que los quites del mundo, sino que los guardes del mal</a:t>
          </a:r>
          <a:r>
            <a:rPr lang="es-CO" sz="1600" kern="1200" dirty="0" smtClean="0"/>
            <a:t>." "</a:t>
          </a:r>
          <a:r>
            <a:rPr lang="es-CO" sz="1600" b="1" kern="1200" dirty="0" smtClean="0"/>
            <a:t>En el mundo," el dijo, "tendréis aflicción; pero confiad, yo he vencido al mundo</a:t>
          </a:r>
          <a:r>
            <a:rPr lang="es-CO" sz="1600" kern="1200" dirty="0" smtClean="0"/>
            <a:t>. (</a:t>
          </a:r>
          <a:r>
            <a:rPr lang="es-CO" sz="1600" b="1" u="sng" kern="1200" dirty="0" smtClean="0"/>
            <a:t>Juan 16:33</a:t>
          </a:r>
          <a:r>
            <a:rPr lang="es-CO" sz="1600" kern="1200" dirty="0" smtClean="0"/>
            <a:t>). </a:t>
          </a:r>
          <a:endParaRPr lang="es-CO" sz="1600" kern="1200" dirty="0"/>
        </a:p>
      </dsp:txBody>
      <dsp:txXfrm>
        <a:off x="5454340" y="10787"/>
        <a:ext cx="2880359" cy="493776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9614CB-1CBD-4C23-9B35-A79B5D0AA9DC}">
      <dsp:nvSpPr>
        <dsp:cNvPr id="0" name=""/>
        <dsp:cNvSpPr/>
      </dsp:nvSpPr>
      <dsp:spPr>
        <a:xfrm rot="5400000">
          <a:off x="3365134" y="155269"/>
          <a:ext cx="4461986" cy="5266944"/>
        </a:xfrm>
        <a:prstGeom prst="round2SameRect">
          <a:avLst/>
        </a:prstGeom>
        <a:solidFill>
          <a:schemeClr val="accent1">
            <a:alpha val="90000"/>
            <a:tint val="40000"/>
            <a:hueOff val="0"/>
            <a:satOff val="0"/>
            <a:lumOff val="0"/>
            <a:alphaOff val="0"/>
          </a:schemeClr>
        </a:solidFill>
        <a:ln w="25400" cap="flat" cmpd="sng" algn="ctr">
          <a:solidFill>
            <a:srgbClr val="FF0000">
              <a:alpha val="9000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rtl="0">
            <a:lnSpc>
              <a:spcPct val="90000"/>
            </a:lnSpc>
            <a:spcBef>
              <a:spcPct val="0"/>
            </a:spcBef>
            <a:spcAft>
              <a:spcPct val="15000"/>
            </a:spcAft>
            <a:buChar char="••"/>
          </a:pPr>
          <a:r>
            <a:rPr lang="es-CO" sz="2600" kern="1200" dirty="0" smtClean="0"/>
            <a:t>El Salvador llamó la atención de sus discípulos a como las avecillas de los cielos entonan sus trinos de alabanza libres de cuidados porque "no siembran, ni siegan" y sin embargo el gran Padre provee para sus necesidades. El Salvador pregunta: "¿No valéis vosotros mucho más que ellas? </a:t>
          </a:r>
          <a:r>
            <a:rPr lang="es-CO" sz="2600" b="1" u="sng" kern="1200" dirty="0" smtClean="0"/>
            <a:t>(Mateo 6:26). </a:t>
          </a:r>
          <a:endParaRPr lang="es-CO" sz="2600" b="1" u="sng" kern="1200" dirty="0"/>
        </a:p>
      </dsp:txBody>
      <dsp:txXfrm rot="-5400000">
        <a:off x="2962655" y="775564"/>
        <a:ext cx="5049128" cy="4026354"/>
      </dsp:txXfrm>
    </dsp:sp>
    <dsp:sp modelId="{9059733D-C4F7-41B3-8E15-8FC66C22E5A3}">
      <dsp:nvSpPr>
        <dsp:cNvPr id="0" name=""/>
        <dsp:cNvSpPr/>
      </dsp:nvSpPr>
      <dsp:spPr>
        <a:xfrm>
          <a:off x="0" y="0"/>
          <a:ext cx="2962656" cy="5577483"/>
        </a:xfrm>
        <a:prstGeom prst="roundRect">
          <a:avLst/>
        </a:prstGeom>
        <a:solidFill>
          <a:schemeClr val="accent1">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es-CO" sz="2400" kern="1200" dirty="0" smtClean="0"/>
            <a:t>En el sermón del monte, Cristo enseño a sus discípulos preciosas lecciones acerca de la necesidad de confiar en Dios. Estas lecciones deberían animar a los hijos de Dios a través de los siglos y han llegado hasta nosotros llenas de instrucción y consuelo. </a:t>
          </a:r>
          <a:endParaRPr lang="es-CO" sz="2400" kern="1200" dirty="0"/>
        </a:p>
      </dsp:txBody>
      <dsp:txXfrm>
        <a:off x="144625" y="144625"/>
        <a:ext cx="2673406" cy="5288233"/>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6CCC82-166B-4A21-ACD2-2D7E0C5F4367}">
      <dsp:nvSpPr>
        <dsp:cNvPr id="0" name=""/>
        <dsp:cNvSpPr/>
      </dsp:nvSpPr>
      <dsp:spPr>
        <a:xfrm>
          <a:off x="0" y="55545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3565AD-8953-4536-99EB-99922620317D}">
      <dsp:nvSpPr>
        <dsp:cNvPr id="0" name=""/>
        <dsp:cNvSpPr/>
      </dsp:nvSpPr>
      <dsp:spPr>
        <a:xfrm>
          <a:off x="2468880" y="55545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s-CO" sz="1900" kern="1200" dirty="0" smtClean="0"/>
            <a:t>El gran Proveedor para el hombre y la bestia abre su mano y suple a todas sus criaturas. Los pajarillos no pasan desapercibidos para él. No deja caer su alimento en el pico pero provee para todas sus necesidades. </a:t>
          </a:r>
        </a:p>
        <a:p>
          <a:pPr lvl="0" algn="ctr" defTabSz="844550" rtl="0">
            <a:lnSpc>
              <a:spcPct val="90000"/>
            </a:lnSpc>
            <a:spcBef>
              <a:spcPct val="0"/>
            </a:spcBef>
            <a:spcAft>
              <a:spcPct val="35000"/>
            </a:spcAft>
          </a:pPr>
          <a:r>
            <a:rPr lang="es-CO" sz="1900" b="1" kern="1200" dirty="0" smtClean="0">
              <a:solidFill>
                <a:srgbClr val="FF0000"/>
              </a:solidFill>
            </a:rPr>
            <a:t>Deben recoger los granos que él les derrama, deben juntar el material para sus niditos, deben alimentar a sus polluelos; y todo lo hacen con alegres, trinos porque "su Padre celestial les da su alimento.</a:t>
          </a:r>
          <a:endParaRPr lang="es-CO" sz="1900" b="1" kern="1200" dirty="0">
            <a:solidFill>
              <a:srgbClr val="FF0000"/>
            </a:solidFill>
          </a:endParaRPr>
        </a:p>
      </dsp:txBody>
      <dsp:txXfrm>
        <a:off x="2468880" y="555455"/>
        <a:ext cx="2880359" cy="4937760"/>
      </dsp:txXfrm>
    </dsp:sp>
    <dsp:sp modelId="{8501F5CB-93CF-4B4F-9A9A-A57969515829}">
      <dsp:nvSpPr>
        <dsp:cNvPr id="0" name=""/>
        <dsp:cNvSpPr/>
      </dsp:nvSpPr>
      <dsp:spPr>
        <a:xfrm>
          <a:off x="5349240" y="555455"/>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228600" lvl="1" indent="-228600" algn="l" defTabSz="889000" rtl="0">
            <a:lnSpc>
              <a:spcPct val="90000"/>
            </a:lnSpc>
            <a:spcBef>
              <a:spcPct val="0"/>
            </a:spcBef>
            <a:spcAft>
              <a:spcPct val="15000"/>
            </a:spcAft>
            <a:buChar char="••"/>
          </a:pPr>
          <a:r>
            <a:rPr lang="es-CO" sz="2000" kern="1200" dirty="0" smtClean="0"/>
            <a:t>" </a:t>
          </a:r>
          <a:r>
            <a:rPr lang="es-CO" sz="2000" b="1" kern="1200" dirty="0" smtClean="0">
              <a:solidFill>
                <a:srgbClr val="FF0000"/>
              </a:solidFill>
            </a:rPr>
            <a:t>Y "¿no valéis vosotros mucho más que ellas?" ¿No sois vosotros, como adoradores inteligentes y espirituales, de mucho más valor que las aves del cielo? </a:t>
          </a:r>
          <a:endParaRPr lang="es-CO" sz="2000" b="1" kern="1200" dirty="0">
            <a:solidFill>
              <a:srgbClr val="FF0000"/>
            </a:solidFill>
          </a:endParaRPr>
        </a:p>
        <a:p>
          <a:pPr marL="228600" lvl="1" indent="-228600" algn="l" defTabSz="889000" rtl="0">
            <a:lnSpc>
              <a:spcPct val="90000"/>
            </a:lnSpc>
            <a:spcBef>
              <a:spcPct val="0"/>
            </a:spcBef>
            <a:spcAft>
              <a:spcPct val="15000"/>
            </a:spcAft>
            <a:buChar char="••"/>
          </a:pPr>
          <a:r>
            <a:rPr lang="es-CO" sz="2000" kern="1200" dirty="0" smtClean="0"/>
            <a:t>El autor de nuestro ser, el Conservador de nuestra existencia, Aquel que no hizo a su divina imagen, ¿no proveerá nuestras necesidades si tan sólo confiamos en él? </a:t>
          </a:r>
          <a:endParaRPr lang="es-CO" sz="2000" kern="1200" dirty="0"/>
        </a:p>
      </dsp:txBody>
      <dsp:txXfrm>
        <a:off x="5349240" y="555455"/>
        <a:ext cx="2880359" cy="493776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8FC830-E887-4B67-A214-694D35AAFFD7}">
      <dsp:nvSpPr>
        <dsp:cNvPr id="0" name=""/>
        <dsp:cNvSpPr/>
      </dsp:nvSpPr>
      <dsp:spPr>
        <a:xfrm rot="5400000">
          <a:off x="3176659" y="390863"/>
          <a:ext cx="4838937" cy="526694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rtl="0">
            <a:lnSpc>
              <a:spcPct val="90000"/>
            </a:lnSpc>
            <a:spcBef>
              <a:spcPct val="0"/>
            </a:spcBef>
            <a:spcAft>
              <a:spcPct val="15000"/>
            </a:spcAft>
            <a:buChar char="••"/>
          </a:pPr>
          <a:r>
            <a:rPr lang="es-CO" sz="2200" kern="1200" dirty="0" smtClean="0"/>
            <a:t>La felicidad que se obtiene por motivos egoístas, fuera de la senda del deber, es desequilibrada, incierta y transitoria; se desvanece y deja el alma llena de soledad y tristeza, pero en el servicio de Dios hay gozo y satisfacción; </a:t>
          </a:r>
          <a:endParaRPr lang="es-CO" sz="2200" kern="1200" dirty="0"/>
        </a:p>
        <a:p>
          <a:pPr marL="228600" lvl="1" indent="-228600" algn="l" defTabSz="977900" rtl="0">
            <a:lnSpc>
              <a:spcPct val="90000"/>
            </a:lnSpc>
            <a:spcBef>
              <a:spcPct val="0"/>
            </a:spcBef>
            <a:spcAft>
              <a:spcPct val="15000"/>
            </a:spcAft>
            <a:buChar char="••"/>
          </a:pPr>
          <a:r>
            <a:rPr lang="es-CO" sz="2200" b="1" kern="1200" dirty="0" smtClean="0">
              <a:solidFill>
                <a:srgbClr val="C00000"/>
              </a:solidFill>
            </a:rPr>
            <a:t>Dios no abandona al cristiano para caminar en senderos inciertos, ni lo abandona a pesares y fracasos vanos. </a:t>
          </a:r>
          <a:endParaRPr lang="es-CO" sz="2200" b="1" kern="1200" dirty="0">
            <a:solidFill>
              <a:srgbClr val="C00000"/>
            </a:solidFill>
          </a:endParaRPr>
        </a:p>
        <a:p>
          <a:pPr marL="228600" lvl="1" indent="-228600" algn="l" defTabSz="977900" rtl="0">
            <a:lnSpc>
              <a:spcPct val="90000"/>
            </a:lnSpc>
            <a:spcBef>
              <a:spcPct val="0"/>
            </a:spcBef>
            <a:spcAft>
              <a:spcPct val="15000"/>
            </a:spcAft>
            <a:buChar char="••"/>
          </a:pPr>
          <a:endParaRPr lang="es-CO" sz="2200" b="1" kern="1200" dirty="0">
            <a:solidFill>
              <a:srgbClr val="C00000"/>
            </a:solidFill>
          </a:endParaRPr>
        </a:p>
        <a:p>
          <a:pPr marL="228600" lvl="1" indent="-228600" algn="l" defTabSz="977900" rtl="0">
            <a:lnSpc>
              <a:spcPct val="90000"/>
            </a:lnSpc>
            <a:spcBef>
              <a:spcPct val="0"/>
            </a:spcBef>
            <a:spcAft>
              <a:spcPct val="15000"/>
            </a:spcAft>
            <a:buChar char="••"/>
          </a:pPr>
          <a:r>
            <a:rPr lang="es-CO" sz="2200" b="1" kern="1200" dirty="0" smtClean="0">
              <a:solidFill>
                <a:srgbClr val="C00000"/>
              </a:solidFill>
            </a:rPr>
            <a:t>Si no tenemos los placeres de esta vida, podemos ser felices contemplando los de la vida venidera. </a:t>
          </a:r>
          <a:endParaRPr lang="es-CO" sz="2200" b="1" kern="1200" dirty="0">
            <a:solidFill>
              <a:srgbClr val="C00000"/>
            </a:solidFill>
          </a:endParaRPr>
        </a:p>
      </dsp:txBody>
      <dsp:txXfrm rot="-5400000">
        <a:off x="2962656" y="841084"/>
        <a:ext cx="5030727" cy="4366503"/>
      </dsp:txXfrm>
    </dsp:sp>
    <dsp:sp modelId="{2D6B60F9-1E33-4FFD-A9FB-672415766892}">
      <dsp:nvSpPr>
        <dsp:cNvPr id="0" name=""/>
        <dsp:cNvSpPr/>
      </dsp:nvSpPr>
      <dsp:spPr>
        <a:xfrm>
          <a:off x="0" y="0"/>
          <a:ext cx="2962656" cy="6048672"/>
        </a:xfrm>
        <a:prstGeom prst="roundRect">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rtl="0">
            <a:lnSpc>
              <a:spcPct val="90000"/>
            </a:lnSpc>
            <a:spcBef>
              <a:spcPct val="0"/>
            </a:spcBef>
            <a:spcAft>
              <a:spcPct val="35000"/>
            </a:spcAft>
          </a:pPr>
          <a:r>
            <a:rPr lang="es-CO" sz="2200" b="1" kern="1200" dirty="0" smtClean="0">
              <a:solidFill>
                <a:srgbClr val="FFFF00"/>
              </a:solidFill>
            </a:rPr>
            <a:t>El Señor quiere que todos sus hijos e hijas sean felices, pacíficos y obedientes. Jesús dijo: "La paz os dejos, mi paz os doy; yo no os la doy como el mundo la da. </a:t>
          </a:r>
        </a:p>
        <a:p>
          <a:pPr lvl="0" algn="ctr" defTabSz="977900" rtl="0">
            <a:lnSpc>
              <a:spcPct val="90000"/>
            </a:lnSpc>
            <a:spcBef>
              <a:spcPct val="0"/>
            </a:spcBef>
            <a:spcAft>
              <a:spcPct val="35000"/>
            </a:spcAft>
          </a:pPr>
          <a:r>
            <a:rPr lang="es-CO" sz="2200" kern="1200" dirty="0" smtClean="0"/>
            <a:t>No se turbe vuestro corazón ni tenga miedo." "Estas cosas os he hablado, para que mi gozo esté en vosotros, y vuestro gozo sea cumplido." (</a:t>
          </a:r>
          <a:r>
            <a:rPr lang="es-CO" sz="2200" b="1" u="sng" kern="1200" dirty="0" smtClean="0"/>
            <a:t>Juan 14:27; 15:11</a:t>
          </a:r>
          <a:r>
            <a:rPr lang="es-CO" sz="2200" kern="1200" dirty="0" smtClean="0"/>
            <a:t>).</a:t>
          </a:r>
          <a:endParaRPr lang="es-CO" sz="2200" kern="1200" dirty="0"/>
        </a:p>
      </dsp:txBody>
      <dsp:txXfrm>
        <a:off x="144625" y="144625"/>
        <a:ext cx="2673406" cy="575942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F51EF7-9AC4-44FA-AD0A-96EBD1FF665B}">
      <dsp:nvSpPr>
        <dsp:cNvPr id="0" name=""/>
        <dsp:cNvSpPr/>
      </dsp:nvSpPr>
      <dsp:spPr>
        <a:xfrm rot="5400000">
          <a:off x="2787808" y="318855"/>
          <a:ext cx="5616639" cy="5266944"/>
        </a:xfrm>
        <a:prstGeom prst="round2SameRect">
          <a:avLst/>
        </a:prstGeom>
        <a:solidFill>
          <a:schemeClr val="accent5">
            <a:lumMod val="40000"/>
            <a:lumOff val="60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rtl="0">
            <a:lnSpc>
              <a:spcPct val="90000"/>
            </a:lnSpc>
            <a:spcBef>
              <a:spcPct val="0"/>
            </a:spcBef>
            <a:spcAft>
              <a:spcPct val="15000"/>
            </a:spcAft>
            <a:buChar char="••"/>
          </a:pPr>
          <a:r>
            <a:rPr lang="es-CO" sz="2400" u="sng" kern="1200" dirty="0" smtClean="0"/>
            <a:t>Miremos los monumentos recordativos que el Señor ha hecho para sostenernos y salvarnos de la mano del destructor. Guardemos frescos en la memoria todas las tiernas misericordias que Dios nos ha mostrado</a:t>
          </a:r>
          <a:r>
            <a:rPr lang="es-CO" sz="2400" kern="1200" dirty="0" smtClean="0"/>
            <a:t>, </a:t>
          </a:r>
          <a:endParaRPr lang="es-CO" sz="2400" kern="1200" dirty="0"/>
        </a:p>
        <a:p>
          <a:pPr marL="228600" lvl="1" indent="-228600" algn="l" defTabSz="1066800" rtl="0">
            <a:lnSpc>
              <a:spcPct val="90000"/>
            </a:lnSpc>
            <a:spcBef>
              <a:spcPct val="0"/>
            </a:spcBef>
            <a:spcAft>
              <a:spcPct val="15000"/>
            </a:spcAft>
            <a:buChar char="••"/>
          </a:pPr>
          <a:r>
            <a:rPr lang="es-CO" sz="2400" b="1" i="1" kern="1200" dirty="0" smtClean="0">
              <a:latin typeface="Agency FB" pitchFamily="34" charset="0"/>
            </a:rPr>
            <a:t>las lágrimas que ha enjugado, las penas que ha disipado, la ansiedad que ha alejado, los temores que ha desvanecido, los deseos cumplidos y las bendiciones que ha derramado</a:t>
          </a:r>
          <a:r>
            <a:rPr lang="es-CO" sz="2400" kern="1200" dirty="0" smtClean="0"/>
            <a:t>, a fin de fortalecernos para lo que nos queda por delante de nuestra peregrinación.</a:t>
          </a:r>
          <a:endParaRPr lang="es-CO" sz="2400" kern="1200" dirty="0"/>
        </a:p>
      </dsp:txBody>
      <dsp:txXfrm rot="-5400000">
        <a:off x="2962656" y="401119"/>
        <a:ext cx="5009833" cy="5102417"/>
      </dsp:txXfrm>
    </dsp:sp>
    <dsp:sp modelId="{57CDBB81-0466-4B5D-9E7F-F9647360A2BF}">
      <dsp:nvSpPr>
        <dsp:cNvPr id="0" name=""/>
        <dsp:cNvSpPr/>
      </dsp:nvSpPr>
      <dsp:spPr>
        <a:xfrm>
          <a:off x="0" y="2883"/>
          <a:ext cx="2962656" cy="5898889"/>
        </a:xfrm>
        <a:prstGeom prst="roundRect">
          <a:avLst/>
        </a:prstGeom>
        <a:solidFill>
          <a:schemeClr val="accent6">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rtl="0">
            <a:lnSpc>
              <a:spcPct val="90000"/>
            </a:lnSpc>
            <a:spcBef>
              <a:spcPct val="0"/>
            </a:spcBef>
            <a:spcAft>
              <a:spcPct val="35000"/>
            </a:spcAft>
          </a:pPr>
          <a:r>
            <a:rPr lang="es-CO" sz="1800" kern="1200" dirty="0" smtClean="0"/>
            <a:t>Pero aún aquí los cristianos pueden tener el gozo de la comunión con Cristo; pueden tener la luz de su amor y el perpetuo consuelo de su presencia. </a:t>
          </a:r>
        </a:p>
        <a:p>
          <a:pPr lvl="0" algn="ctr" defTabSz="800100" rtl="0">
            <a:lnSpc>
              <a:spcPct val="90000"/>
            </a:lnSpc>
            <a:spcBef>
              <a:spcPct val="0"/>
            </a:spcBef>
            <a:spcAft>
              <a:spcPct val="35000"/>
            </a:spcAft>
          </a:pPr>
          <a:r>
            <a:rPr lang="es-CO" sz="1800" b="1" kern="1200" dirty="0" smtClean="0"/>
            <a:t>Cada paso de la vida debe acercarnos más a Jesús, debe darnos una experiencia más profunda de su amor y conducirnos un paso más cerca del bendito hogar de paz.</a:t>
          </a:r>
        </a:p>
        <a:p>
          <a:pPr lvl="0" algn="ctr" defTabSz="800100" rtl="0">
            <a:lnSpc>
              <a:spcPct val="90000"/>
            </a:lnSpc>
            <a:spcBef>
              <a:spcPct val="0"/>
            </a:spcBef>
            <a:spcAft>
              <a:spcPct val="35000"/>
            </a:spcAft>
          </a:pPr>
          <a:r>
            <a:rPr lang="es-CO" sz="1800" kern="1200" dirty="0" smtClean="0"/>
            <a:t> Por lo tanto no abandonemos nuestra confianza, sino tengamos una certeza firme, más firme que nunca antes. "Hasta aquí nos ayudó Jehová," (</a:t>
          </a:r>
          <a:r>
            <a:rPr lang="es-CO" sz="1800" b="1" u="sng" kern="1200" dirty="0" smtClean="0"/>
            <a:t>1 Samuel 7:12</a:t>
          </a:r>
          <a:r>
            <a:rPr lang="es-CO" sz="1800" kern="1200" dirty="0" smtClean="0"/>
            <a:t>) y nos ayudará hasta el fin. </a:t>
          </a:r>
          <a:endParaRPr lang="es-CO" sz="1800" kern="1200" dirty="0"/>
        </a:p>
      </dsp:txBody>
      <dsp:txXfrm>
        <a:off x="144625" y="147508"/>
        <a:ext cx="2673406" cy="5609639"/>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8B3B4C-6F9E-402F-BB63-A83215A75A9A}">
      <dsp:nvSpPr>
        <dsp:cNvPr id="0" name=""/>
        <dsp:cNvSpPr/>
      </dsp:nvSpPr>
      <dsp:spPr>
        <a:xfrm>
          <a:off x="0" y="382291"/>
          <a:ext cx="5212080" cy="521208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71744D-51B6-4850-AF5B-7B2250184364}">
      <dsp:nvSpPr>
        <dsp:cNvPr id="0" name=""/>
        <dsp:cNvSpPr/>
      </dsp:nvSpPr>
      <dsp:spPr>
        <a:xfrm>
          <a:off x="2606040" y="382291"/>
          <a:ext cx="6080760" cy="521208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kern="1200" dirty="0" smtClean="0"/>
            <a:t>No podemos sino mirar hacia adelante a nuevas perplejidades en el conflicto venidero, pero podemos considerar tanto lo pasado como lo futuro y decir: "</a:t>
          </a:r>
          <a:r>
            <a:rPr lang="es-CO" sz="2500" b="1" kern="1200" dirty="0" smtClean="0">
              <a:latin typeface="Agency FB" pitchFamily="34" charset="0"/>
            </a:rPr>
            <a:t>Hasta aquí nos ayudó Jehová." "Y como tus días, serán tus fuerzas</a:t>
          </a:r>
          <a:r>
            <a:rPr lang="es-CO" sz="2500" kern="1200" dirty="0" smtClean="0"/>
            <a:t>." (</a:t>
          </a:r>
          <a:r>
            <a:rPr lang="es-CO" sz="2500" b="1" u="sng" kern="1200" dirty="0" smtClean="0">
              <a:solidFill>
                <a:srgbClr val="C00000"/>
              </a:solidFill>
            </a:rPr>
            <a:t>Deuteronomio 33:25</a:t>
          </a:r>
          <a:r>
            <a:rPr lang="es-CO" sz="2500" kern="1200" dirty="0" smtClean="0"/>
            <a:t>). </a:t>
          </a:r>
          <a:endParaRPr lang="es-CO" sz="2500" kern="1200" dirty="0"/>
        </a:p>
      </dsp:txBody>
      <dsp:txXfrm>
        <a:off x="2606040" y="382291"/>
        <a:ext cx="3040380" cy="5212080"/>
      </dsp:txXfrm>
    </dsp:sp>
    <dsp:sp modelId="{2BE7D8DC-51FA-4827-BD2E-1325E1FD3D55}">
      <dsp:nvSpPr>
        <dsp:cNvPr id="0" name=""/>
        <dsp:cNvSpPr/>
      </dsp:nvSpPr>
      <dsp:spPr>
        <a:xfrm>
          <a:off x="5646420" y="382291"/>
          <a:ext cx="3040380" cy="521208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228600" lvl="1" indent="-228600" algn="l" defTabSz="1022350" rtl="0">
            <a:lnSpc>
              <a:spcPct val="90000"/>
            </a:lnSpc>
            <a:spcBef>
              <a:spcPct val="0"/>
            </a:spcBef>
            <a:spcAft>
              <a:spcPct val="15000"/>
            </a:spcAft>
            <a:buChar char="••"/>
          </a:pPr>
          <a:r>
            <a:rPr lang="es-CO" sz="2300" kern="1200" dirty="0" smtClean="0">
              <a:solidFill>
                <a:srgbClr val="C00000"/>
              </a:solidFill>
            </a:rPr>
            <a:t>La prueba no excederá la fuerza que nos será dada para sobrellevarla. </a:t>
          </a:r>
          <a:endParaRPr lang="es-CO" sz="2300" kern="1200" dirty="0">
            <a:solidFill>
              <a:srgbClr val="C00000"/>
            </a:solidFill>
          </a:endParaRPr>
        </a:p>
        <a:p>
          <a:pPr marL="228600" lvl="1" indent="-228600" algn="l" defTabSz="1022350" rtl="0">
            <a:lnSpc>
              <a:spcPct val="90000"/>
            </a:lnSpc>
            <a:spcBef>
              <a:spcPct val="0"/>
            </a:spcBef>
            <a:spcAft>
              <a:spcPct val="15000"/>
            </a:spcAft>
            <a:buChar char="••"/>
          </a:pPr>
          <a:endParaRPr lang="es-CO" sz="2300" kern="1200" dirty="0">
            <a:solidFill>
              <a:srgbClr val="C00000"/>
            </a:solidFill>
          </a:endParaRPr>
        </a:p>
        <a:p>
          <a:pPr marL="228600" lvl="1" indent="-228600" algn="l" defTabSz="1022350" rtl="0">
            <a:lnSpc>
              <a:spcPct val="90000"/>
            </a:lnSpc>
            <a:spcBef>
              <a:spcPct val="0"/>
            </a:spcBef>
            <a:spcAft>
              <a:spcPct val="15000"/>
            </a:spcAft>
            <a:buChar char="••"/>
          </a:pPr>
          <a:r>
            <a:rPr lang="es-CO" sz="2300" kern="1200" dirty="0" smtClean="0">
              <a:solidFill>
                <a:srgbClr val="C00000"/>
              </a:solidFill>
            </a:rPr>
            <a:t>Por lo tanto tomemos nuestro trabajo donde quiera lo encontremos, confiando que nos será dada la fuerza proporcionada a la prueba para soportar cualquier cosa que venga.</a:t>
          </a:r>
          <a:endParaRPr lang="es-CO" sz="2300" kern="1200" dirty="0">
            <a:solidFill>
              <a:srgbClr val="C00000"/>
            </a:solidFill>
          </a:endParaRPr>
        </a:p>
      </dsp:txBody>
      <dsp:txXfrm>
        <a:off x="5646420" y="382291"/>
        <a:ext cx="3040380" cy="5212080"/>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F26866-E85B-4049-9109-79CC1CCC1E9E}">
      <dsp:nvSpPr>
        <dsp:cNvPr id="0" name=""/>
        <dsp:cNvSpPr/>
      </dsp:nvSpPr>
      <dsp:spPr>
        <a:xfrm>
          <a:off x="0" y="283857"/>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702572-B301-44AA-BC21-F20A66BB0E08}">
      <dsp:nvSpPr>
        <dsp:cNvPr id="0" name=""/>
        <dsp:cNvSpPr/>
      </dsp:nvSpPr>
      <dsp:spPr>
        <a:xfrm>
          <a:off x="2468880" y="283857"/>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b="1" kern="1200" dirty="0" smtClean="0">
              <a:solidFill>
                <a:srgbClr val="C00000"/>
              </a:solidFill>
            </a:rPr>
            <a:t>Y luego los portales eternos se abrirán de par en par para que entren los hijos de Dios y de los labios del Rey de gloria resonará en sus oídos como la más exquisita melodía, la bendición:</a:t>
          </a:r>
          <a:endParaRPr lang="es-CO" sz="2800" b="1" kern="1200" dirty="0">
            <a:solidFill>
              <a:srgbClr val="C00000"/>
            </a:solidFill>
          </a:endParaRPr>
        </a:p>
      </dsp:txBody>
      <dsp:txXfrm>
        <a:off x="2468880" y="283857"/>
        <a:ext cx="2880359" cy="4937760"/>
      </dsp:txXfrm>
    </dsp:sp>
    <dsp:sp modelId="{3DD57C83-3BE7-4D66-8B85-1D0820C895AC}">
      <dsp:nvSpPr>
        <dsp:cNvPr id="0" name=""/>
        <dsp:cNvSpPr/>
      </dsp:nvSpPr>
      <dsp:spPr>
        <a:xfrm>
          <a:off x="5349240" y="283857"/>
          <a:ext cx="2880359" cy="4937760"/>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285750" lvl="1" indent="-285750" algn="ctr" defTabSz="1555750" rtl="0">
            <a:lnSpc>
              <a:spcPct val="90000"/>
            </a:lnSpc>
            <a:spcBef>
              <a:spcPct val="0"/>
            </a:spcBef>
            <a:spcAft>
              <a:spcPct val="15000"/>
            </a:spcAft>
            <a:buChar char="••"/>
          </a:pPr>
          <a:r>
            <a:rPr lang="es-CO" sz="3500" kern="1200" dirty="0" smtClean="0"/>
            <a:t>"</a:t>
          </a:r>
          <a:r>
            <a:rPr lang="es-CO" sz="3500" kern="1200" dirty="0" smtClean="0">
              <a:latin typeface="Agency FB" pitchFamily="34" charset="0"/>
            </a:rPr>
            <a:t>Venid, benditos de mi Padre, heredad el reno preparado para vosotros desde la fundación del mundo</a:t>
          </a:r>
          <a:r>
            <a:rPr lang="es-CO" sz="3500" kern="1200" dirty="0" smtClean="0"/>
            <a:t>." </a:t>
          </a:r>
          <a:r>
            <a:rPr lang="es-CO" sz="3500" u="sng" kern="1200" dirty="0" smtClean="0"/>
            <a:t>(Mateo 25:34).</a:t>
          </a:r>
          <a:endParaRPr lang="es-CO" sz="3500" u="sng" kern="1200" dirty="0"/>
        </a:p>
      </dsp:txBody>
      <dsp:txXfrm>
        <a:off x="5349240" y="283857"/>
        <a:ext cx="2880359" cy="4937760"/>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14FBC2-D2AA-4D6A-BDB3-BEB6C863CB02}">
      <dsp:nvSpPr>
        <dsp:cNvPr id="0" name=""/>
        <dsp:cNvSpPr/>
      </dsp:nvSpPr>
      <dsp:spPr>
        <a:xfrm>
          <a:off x="3536" y="0"/>
          <a:ext cx="4050506" cy="5577483"/>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b="1" kern="1200" dirty="0" smtClean="0">
              <a:solidFill>
                <a:schemeClr val="tx1"/>
              </a:solidFill>
            </a:rPr>
            <a:t>Entonces los redimidos serán bienvenidos al hogar que Jesús les está preparando. Allí no estarán en compañía de los viles, los mentirosos, los idólatras, los impuros y los incrédulos; sino que se asociarán con los que hayan vencido a Satanás y por la gracia divina hayan formado caracteres perfectos</a:t>
          </a:r>
          <a:r>
            <a:rPr lang="es-CO" sz="2000" kern="1200" dirty="0" smtClean="0"/>
            <a:t>. </a:t>
          </a:r>
          <a:endParaRPr lang="es-CO" sz="2000" kern="1200" dirty="0"/>
        </a:p>
      </dsp:txBody>
      <dsp:txXfrm>
        <a:off x="3536" y="2230993"/>
        <a:ext cx="4050506" cy="2230993"/>
      </dsp:txXfrm>
    </dsp:sp>
    <dsp:sp modelId="{3138B5FA-5FA1-4315-9FE0-AD09210EB50E}">
      <dsp:nvSpPr>
        <dsp:cNvPr id="0" name=""/>
        <dsp:cNvSpPr/>
      </dsp:nvSpPr>
      <dsp:spPr>
        <a:xfrm>
          <a:off x="10347" y="72007"/>
          <a:ext cx="4017529" cy="1857301"/>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700DC55-B434-49EA-B23B-95E2E26E0697}">
      <dsp:nvSpPr>
        <dsp:cNvPr id="0" name=""/>
        <dsp:cNvSpPr/>
      </dsp:nvSpPr>
      <dsp:spPr>
        <a:xfrm>
          <a:off x="4179093" y="0"/>
          <a:ext cx="4050506" cy="5577483"/>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s-CO" sz="1800" b="1" kern="1200" dirty="0" smtClean="0">
              <a:solidFill>
                <a:schemeClr val="tx1"/>
              </a:solidFill>
            </a:rPr>
            <a:t>Toda tendencia pecaminosa, toda imperfección que les aflige aquí habrá sido quitada por la sangre de Cristo y les es impartida la excelencia y el esplendor de su gloria, que excede al resplandor del sol. La belleza moral y la perfección de su carácter resplandecen en ellos con un esplendor mayor. Están sin mancha delante del gran trono blanco, compartiendo la dignidad y los privilegios de los ángeles.</a:t>
          </a:r>
          <a:endParaRPr lang="es-CO" sz="1800" b="1" kern="1200" dirty="0">
            <a:solidFill>
              <a:schemeClr val="tx1"/>
            </a:solidFill>
          </a:endParaRPr>
        </a:p>
      </dsp:txBody>
      <dsp:txXfrm>
        <a:off x="4179093" y="2230993"/>
        <a:ext cx="4050506" cy="2230993"/>
      </dsp:txXfrm>
    </dsp:sp>
    <dsp:sp modelId="{22C6ECFB-0E91-4F0C-B438-BF3E46C75ADD}">
      <dsp:nvSpPr>
        <dsp:cNvPr id="0" name=""/>
        <dsp:cNvSpPr/>
      </dsp:nvSpPr>
      <dsp:spPr>
        <a:xfrm>
          <a:off x="4258815" y="0"/>
          <a:ext cx="3748889" cy="1806504"/>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45EEE5-25F3-4463-BC8A-C728C3D8B4F0}">
      <dsp:nvSpPr>
        <dsp:cNvPr id="0" name=""/>
        <dsp:cNvSpPr/>
      </dsp:nvSpPr>
      <dsp:spPr>
        <a:xfrm>
          <a:off x="154364" y="4680520"/>
          <a:ext cx="7571232" cy="836622"/>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F878E7-E007-46A3-B883-3A467A55B881}">
      <dsp:nvSpPr>
        <dsp:cNvPr id="0" name=""/>
        <dsp:cNvSpPr/>
      </dsp:nvSpPr>
      <dsp:spPr>
        <a:xfrm>
          <a:off x="3536" y="0"/>
          <a:ext cx="4050506" cy="564949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es-CO" sz="2400" kern="1200" dirty="0" smtClean="0"/>
            <a:t>En vista de la gloriosa herencia que será suya. "¿qué recompensa dará el hombre por su alma?"(Mateo 16:26). Es pobre, sin embargo poseer en sí un caudal y una dignidad que el mundo jamás podrá conferirle. </a:t>
          </a:r>
          <a:endParaRPr lang="es-CO" sz="2400" kern="1200" dirty="0"/>
        </a:p>
      </dsp:txBody>
      <dsp:txXfrm>
        <a:off x="3536" y="2259796"/>
        <a:ext cx="4050506" cy="2259796"/>
      </dsp:txXfrm>
    </dsp:sp>
    <dsp:sp modelId="{375E259C-4B67-48E9-9B23-A3C58C5C5A0C}">
      <dsp:nvSpPr>
        <dsp:cNvPr id="0" name=""/>
        <dsp:cNvSpPr/>
      </dsp:nvSpPr>
      <dsp:spPr>
        <a:xfrm>
          <a:off x="73282" y="0"/>
          <a:ext cx="3897505" cy="1881280"/>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023837-971D-4E78-A8DF-BCB291F8384A}">
      <dsp:nvSpPr>
        <dsp:cNvPr id="0" name=""/>
        <dsp:cNvSpPr/>
      </dsp:nvSpPr>
      <dsp:spPr>
        <a:xfrm>
          <a:off x="4175557" y="0"/>
          <a:ext cx="4050506" cy="564949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El alma redimida y limpia de pecado, con todas sus nobles facultades dedicadas al servicio de Dios, es de un valor incomparable; y hay gozo en el cielo en la presencia de Dios y de los santos ángeles por cada alma redimida, gozo que expresa con canticos de santo triunfo. </a:t>
          </a:r>
          <a:endParaRPr lang="es-CO" sz="2000" kern="1200" dirty="0"/>
        </a:p>
      </dsp:txBody>
      <dsp:txXfrm>
        <a:off x="4175557" y="2259796"/>
        <a:ext cx="4050506" cy="2259796"/>
      </dsp:txXfrm>
    </dsp:sp>
    <dsp:sp modelId="{3DB57EDA-D3D1-44DA-8D18-95970F341F60}">
      <dsp:nvSpPr>
        <dsp:cNvPr id="0" name=""/>
        <dsp:cNvSpPr/>
      </dsp:nvSpPr>
      <dsp:spPr>
        <a:xfrm>
          <a:off x="4195873" y="72015"/>
          <a:ext cx="4023381" cy="1881280"/>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B1A46A6-F57C-4875-AD15-C0CCC8D124B7}">
      <dsp:nvSpPr>
        <dsp:cNvPr id="0" name=""/>
        <dsp:cNvSpPr/>
      </dsp:nvSpPr>
      <dsp:spPr>
        <a:xfrm>
          <a:off x="298369" y="4802067"/>
          <a:ext cx="7571232" cy="847423"/>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8.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11/07/2016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5.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7.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9.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11.pn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14.png"/><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image" Target="../media/image15.png"/><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0.xml"/><Relationship Id="rId7" Type="http://schemas.openxmlformats.org/officeDocument/2006/relationships/image" Target="../media/image24.png"/><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1.xml"/><Relationship Id="rId7" Type="http://schemas.openxmlformats.org/officeDocument/2006/relationships/image" Target="../media/image25.png"/><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image" Target="../media/image35.jpeg"/><Relationship Id="rId1" Type="http://schemas.openxmlformats.org/officeDocument/2006/relationships/slideLayout" Target="../slideLayouts/slideLayout2.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3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827584" y="548680"/>
            <a:ext cx="7772400" cy="1224136"/>
          </a:xfrm>
          <a:solidFill>
            <a:schemeClr val="accent2">
              <a:lumMod val="60000"/>
              <a:lumOff val="40000"/>
            </a:schemeClr>
          </a:solidFill>
          <a:ln>
            <a:solidFill>
              <a:srgbClr val="0070C0"/>
            </a:solidFill>
          </a:ln>
          <a:scene3d>
            <a:camera prst="orthographicFront"/>
            <a:lightRig rig="threePt" dir="t"/>
          </a:scene3d>
          <a:sp3d>
            <a:bevelT w="152400" h="50800" prst="softRound"/>
          </a:sp3d>
        </p:spPr>
        <p:txBody>
          <a:bodyPr/>
          <a:lstStyle/>
          <a:p>
            <a:r>
              <a:rPr lang="es-CO" b="1" i="1" dirty="0" smtClean="0">
                <a:effectLst>
                  <a:outerShdw blurRad="38100" dist="38100" dir="2700000" algn="tl">
                    <a:srgbClr val="000000">
                      <a:alpha val="43137"/>
                    </a:srgbClr>
                  </a:outerShdw>
                </a:effectLst>
              </a:rPr>
              <a:t>LA FUENTE DE LA FELICIDAD</a:t>
            </a:r>
            <a:endParaRPr lang="es-CO" b="1" i="1" dirty="0">
              <a:effectLst>
                <a:outerShdw blurRad="38100" dist="38100" dir="2700000" algn="tl">
                  <a:srgbClr val="000000">
                    <a:alpha val="43137"/>
                  </a:srgbClr>
                </a:outerShdw>
              </a:effectLst>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2141336"/>
            <a:ext cx="4176463" cy="345638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Medio marco"/>
          <p:cNvSpPr/>
          <p:nvPr/>
        </p:nvSpPr>
        <p:spPr>
          <a:xfrm rot="16200000">
            <a:off x="3814192" y="3225552"/>
            <a:ext cx="1058416" cy="4633663"/>
          </a:xfrm>
          <a:prstGeom prst="halfFrame">
            <a:avLst/>
          </a:prstGeom>
          <a:solidFill>
            <a:schemeClr val="accent2">
              <a:lumMod val="60000"/>
              <a:lumOff val="40000"/>
            </a:schemeClr>
          </a:solidFill>
          <a:ln>
            <a:solidFill>
              <a:srgbClr val="0070C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3133786541"/>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350000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a:solidFill>
                  <a:srgbClr val="FF0000"/>
                </a:solidFill>
                <a:effectLst>
                  <a:outerShdw blurRad="38100" dist="38100" dir="2700000" algn="tl">
                    <a:srgbClr val="000000">
                      <a:alpha val="43137"/>
                    </a:srgbClr>
                  </a:outerShdw>
                </a:effectLst>
              </a:rPr>
              <a:t>LA FUENTE DE LA FELICIDAD</a:t>
            </a: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86044654"/>
              </p:ext>
            </p:extLst>
          </p:nvPr>
        </p:nvGraphicFramePr>
        <p:xfrm>
          <a:off x="457200" y="1600200"/>
          <a:ext cx="8229600" cy="47811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895231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32000">
              <a:srgbClr val="FFFFFF"/>
            </a:gs>
            <a:gs pos="67000">
              <a:srgbClr val="B2B2B2"/>
            </a:gs>
            <a:gs pos="69000">
              <a:srgbClr val="292929"/>
            </a:gs>
            <a:gs pos="82001">
              <a:srgbClr val="777777"/>
            </a:gs>
            <a:gs pos="100000">
              <a:srgbClr val="EAEAEA"/>
            </a:gs>
          </a:gsLst>
          <a:lin ang="13500000" scaled="1"/>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26271025"/>
              </p:ext>
            </p:extLst>
          </p:nvPr>
        </p:nvGraphicFramePr>
        <p:xfrm>
          <a:off x="457200" y="476672"/>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182352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32000">
              <a:srgbClr val="FFFFFF"/>
            </a:gs>
            <a:gs pos="67000">
              <a:srgbClr val="B2B2B2"/>
            </a:gs>
            <a:gs pos="69000">
              <a:srgbClr val="292929"/>
            </a:gs>
            <a:gs pos="100000">
              <a:srgbClr val="777777"/>
            </a:gs>
            <a:gs pos="100000">
              <a:srgbClr val="EAEAEA"/>
            </a:gs>
          </a:gsLst>
          <a:lin ang="13500000" scaled="1"/>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288914071"/>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8596025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135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146969961"/>
              </p:ext>
            </p:extLst>
          </p:nvPr>
        </p:nvGraphicFramePr>
        <p:xfrm>
          <a:off x="457200" y="476672"/>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7769901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69000">
              <a:srgbClr val="9999FF"/>
            </a:gs>
            <a:gs pos="60001">
              <a:srgbClr val="2E6792"/>
            </a:gs>
            <a:gs pos="71001">
              <a:srgbClr val="3333CC"/>
            </a:gs>
            <a:gs pos="81000">
              <a:srgbClr val="1170FF"/>
            </a:gs>
            <a:gs pos="100000">
              <a:srgbClr val="006699"/>
            </a:gs>
          </a:gsLst>
          <a:lin ang="135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333086562"/>
              </p:ext>
            </p:extLst>
          </p:nvPr>
        </p:nvGraphicFramePr>
        <p:xfrm>
          <a:off x="457200" y="476672"/>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3053519"/>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1000">
              <a:srgbClr val="E6E6E6"/>
            </a:gs>
            <a:gs pos="85001">
              <a:srgbClr val="7D8496"/>
            </a:gs>
            <a:gs pos="100000">
              <a:srgbClr val="E6E6E6"/>
            </a:gs>
          </a:gsLst>
          <a:lin ang="135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588644614"/>
              </p:ext>
            </p:extLst>
          </p:nvPr>
        </p:nvGraphicFramePr>
        <p:xfrm>
          <a:off x="457200" y="476672"/>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19872" y="5373216"/>
            <a:ext cx="5256584" cy="1484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754417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83000">
              <a:srgbClr val="E6E6E6"/>
            </a:gs>
            <a:gs pos="85001">
              <a:srgbClr val="7D8496"/>
            </a:gs>
            <a:gs pos="100000">
              <a:srgbClr val="E6E6E6"/>
            </a:gs>
          </a:gsLst>
          <a:lin ang="135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401015906"/>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7012708"/>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9000">
              <a:srgbClr val="BD922A"/>
            </a:gs>
            <a:gs pos="69000">
              <a:srgbClr val="835E17"/>
            </a:gs>
            <a:gs pos="82001">
              <a:srgbClr val="A28949"/>
            </a:gs>
            <a:gs pos="100000">
              <a:srgbClr val="FAE3B7"/>
            </a:gs>
          </a:gsLst>
          <a:lin ang="135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829422848"/>
              </p:ext>
            </p:extLst>
          </p:nvPr>
        </p:nvGraphicFramePr>
        <p:xfrm>
          <a:off x="457200" y="476672"/>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6843714"/>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0">
              <a:srgbClr val="5F5F5F"/>
            </a:gs>
            <a:gs pos="4000">
              <a:srgbClr val="5F5F5F"/>
            </a:gs>
            <a:gs pos="63000">
              <a:srgbClr val="FFFFFF"/>
            </a:gs>
            <a:gs pos="67000">
              <a:srgbClr val="B2B2B2"/>
            </a:gs>
            <a:gs pos="69000">
              <a:srgbClr val="292929"/>
            </a:gs>
            <a:gs pos="82001">
              <a:srgbClr val="777777"/>
            </a:gs>
            <a:gs pos="100000">
              <a:srgbClr val="EAEAEA"/>
            </a:gs>
          </a:gsLst>
          <a:lin ang="135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347929293"/>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20272" y="5474970"/>
            <a:ext cx="1872208" cy="142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95536" y="5513329"/>
            <a:ext cx="6624736" cy="1015663"/>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000" b="1" dirty="0"/>
              <a:t>Porque el Señor mismo con voz de mando, con voz de arcángel, y con trompeta de Dios, descenderá del cielo; y los muertos en Cristo resucitarán primero. </a:t>
            </a:r>
            <a:r>
              <a:rPr lang="es-CO" sz="2000" b="1" dirty="0" smtClean="0"/>
              <a:t>Ver 1 Tes.4:16-18.</a:t>
            </a:r>
            <a:endParaRPr lang="es-CO" sz="2000" b="1" dirty="0"/>
          </a:p>
        </p:txBody>
      </p:sp>
    </p:spTree>
    <p:extLst>
      <p:ext uri="{BB962C8B-B14F-4D97-AF65-F5344CB8AC3E}">
        <p14:creationId xmlns:p14="http://schemas.microsoft.com/office/powerpoint/2010/main" val="1319685732"/>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787299441"/>
              </p:ext>
            </p:extLst>
          </p:nvPr>
        </p:nvGraphicFramePr>
        <p:xfrm>
          <a:off x="0" y="404664"/>
          <a:ext cx="86868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88224" y="5661248"/>
            <a:ext cx="2376264" cy="119675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0" y="5661248"/>
            <a:ext cx="6588224" cy="1200329"/>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dirty="0"/>
              <a:t>Cuando los creyentes no permiten que el Espíritu sea visto en sus acciones, cuando hacemos lo que sabemos que está mal, entonces reprimimos o “apagamos” al Espíritu. No permitimos que el Espíritu se revele a Sí mismo de la manera que Él lo desea</a:t>
            </a:r>
            <a:r>
              <a:rPr lang="es-CO" dirty="0" smtClean="0"/>
              <a:t>. </a:t>
            </a:r>
            <a:r>
              <a:rPr lang="es-CO" b="1" u="sng" dirty="0" smtClean="0"/>
              <a:t>Ver Efe.4:30</a:t>
            </a:r>
            <a:r>
              <a:rPr lang="es-CO" dirty="0" smtClean="0"/>
              <a:t>. </a:t>
            </a:r>
            <a:endParaRPr lang="es-CO" dirty="0"/>
          </a:p>
        </p:txBody>
      </p:sp>
    </p:spTree>
    <p:extLst>
      <p:ext uri="{BB962C8B-B14F-4D97-AF65-F5344CB8AC3E}">
        <p14:creationId xmlns:p14="http://schemas.microsoft.com/office/powerpoint/2010/main" val="2040750091"/>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9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314941634"/>
              </p:ext>
            </p:extLst>
          </p:nvPr>
        </p:nvGraphicFramePr>
        <p:xfrm>
          <a:off x="457200" y="332657"/>
          <a:ext cx="8229600" cy="4608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1"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16216" y="5013176"/>
            <a:ext cx="219075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070" y="5013176"/>
            <a:ext cx="6295121" cy="175432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b="1" dirty="0">
                <a:solidFill>
                  <a:srgbClr val="FF0000"/>
                </a:solidFill>
              </a:rPr>
              <a:t>La muerte de Cristo es explicada en el Nuevo Testamento no como un suceso accidental o debido a la hostilidad de sus adversarios, sino como en cumplimiento a un eterno plan por medio del cual Dios se propuso redimir al hombre: </a:t>
            </a:r>
            <a:r>
              <a:rPr lang="es-CO" dirty="0"/>
              <a:t>" . . . fuisteis rescatados ... con la sangre preciosa de Cristo ... destinado desde antes de la fundación del mundo . . . " (1 P. 1:18-20). </a:t>
            </a:r>
          </a:p>
        </p:txBody>
      </p:sp>
    </p:spTree>
    <p:extLst>
      <p:ext uri="{BB962C8B-B14F-4D97-AF65-F5344CB8AC3E}">
        <p14:creationId xmlns:p14="http://schemas.microsoft.com/office/powerpoint/2010/main" val="52038024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76000">
              <a:srgbClr val="7D8496"/>
            </a:gs>
            <a:gs pos="9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200" dirty="0"/>
              <a:t>Por cuanto todos </a:t>
            </a:r>
            <a:r>
              <a:rPr lang="es-CO" sz="3200" dirty="0" smtClean="0"/>
              <a:t>pecaron, están destituidos </a:t>
            </a:r>
            <a:r>
              <a:rPr lang="es-CO" sz="3200" dirty="0"/>
              <a:t>de la gloria de </a:t>
            </a:r>
            <a:r>
              <a:rPr lang="es-CO" sz="3200" dirty="0" smtClean="0"/>
              <a:t>Dios. (</a:t>
            </a:r>
            <a:r>
              <a:rPr lang="es-CO" sz="3200" b="1" u="sng" dirty="0" smtClean="0"/>
              <a:t>Rom.3:</a:t>
            </a:r>
            <a:r>
              <a:rPr lang="es-CO" sz="3200" u="sng" dirty="0" smtClean="0"/>
              <a:t>32</a:t>
            </a:r>
            <a:r>
              <a:rPr lang="es-CO" sz="3200" dirty="0" smtClean="0"/>
              <a:t>). </a:t>
            </a:r>
            <a:endParaRPr lang="es-CO" sz="32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628800"/>
            <a:ext cx="6076950" cy="360040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5445224"/>
            <a:ext cx="8064896" cy="1200329"/>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dirty="0"/>
              <a:t>Como está escrito: No hay justo, ni aun uno; </a:t>
            </a:r>
            <a:r>
              <a:rPr lang="es-CO" dirty="0" smtClean="0"/>
              <a:t> </a:t>
            </a:r>
            <a:r>
              <a:rPr lang="es-CO" dirty="0"/>
              <a:t>11 No hay quien entienda, No hay quien busque á Dios; </a:t>
            </a:r>
            <a:r>
              <a:rPr lang="es-CO" dirty="0" smtClean="0"/>
              <a:t>12 </a:t>
            </a:r>
            <a:r>
              <a:rPr lang="es-CO" dirty="0"/>
              <a:t>Todos se apartaron, á una fueron hechos inútiles; No hay quien haga lo bueno, no hay ni aun </a:t>
            </a:r>
            <a:r>
              <a:rPr lang="es-CO" dirty="0" smtClean="0"/>
              <a:t>uno» (</a:t>
            </a:r>
            <a:r>
              <a:rPr lang="es-CO" b="1" u="sng" dirty="0" smtClean="0"/>
              <a:t>Rom.3:10-12</a:t>
            </a:r>
            <a:r>
              <a:rPr lang="es-CO" dirty="0" smtClean="0"/>
              <a:t>). </a:t>
            </a:r>
          </a:p>
          <a:p>
            <a:pPr algn="ctr"/>
            <a:r>
              <a:rPr lang="es-CO" dirty="0" smtClean="0"/>
              <a:t>Todos somos transgresores de la Ley de Dios. Luego Él murió por todos.</a:t>
            </a:r>
            <a:endParaRPr lang="es-CO" dirty="0"/>
          </a:p>
        </p:txBody>
      </p:sp>
    </p:spTree>
    <p:extLst>
      <p:ext uri="{BB962C8B-B14F-4D97-AF65-F5344CB8AC3E}">
        <p14:creationId xmlns:p14="http://schemas.microsoft.com/office/powerpoint/2010/main" val="1131070763"/>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76000">
              <a:srgbClr val="7D8496"/>
            </a:gs>
            <a:gs pos="9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739916857"/>
              </p:ext>
            </p:extLst>
          </p:nvPr>
        </p:nvGraphicFramePr>
        <p:xfrm>
          <a:off x="457200" y="476672"/>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099"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53250" y="5207513"/>
            <a:ext cx="2190750"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0547" y="5534561"/>
            <a:ext cx="6953250" cy="1323439"/>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000" b="1" dirty="0"/>
              <a:t>“¿No son todos espíritus ministradores, enviados para servicio a favor de los que serán herederos de la salvación?”(Hebreos 1:14</a:t>
            </a:r>
            <a:r>
              <a:rPr lang="es-CO" sz="2000" b="1" dirty="0" smtClean="0"/>
              <a:t>). Y en lugar de estar agradecidos por su protección,  estos se quejan. </a:t>
            </a:r>
            <a:endParaRPr lang="es-CO" sz="2000" b="1" dirty="0"/>
          </a:p>
        </p:txBody>
      </p:sp>
      <p:sp>
        <p:nvSpPr>
          <p:cNvPr id="6" name="5 Rectángulo"/>
          <p:cNvSpPr/>
          <p:nvPr/>
        </p:nvSpPr>
        <p:spPr>
          <a:xfrm>
            <a:off x="1187624" y="3573016"/>
            <a:ext cx="1584176" cy="1200329"/>
          </a:xfrm>
          <a:prstGeom prst="rect">
            <a:avLst/>
          </a:prstGeom>
        </p:spPr>
        <p:txBody>
          <a:bodyPr wrap="square">
            <a:spAutoFit/>
          </a:bodyPr>
          <a:lstStyle/>
          <a:p>
            <a:r>
              <a:rPr lang="es-CO" b="1" dirty="0">
                <a:solidFill>
                  <a:srgbClr val="FFFF00"/>
                </a:solidFill>
              </a:rPr>
              <a:t>Cristo no expresó una palabra de duda</a:t>
            </a:r>
          </a:p>
        </p:txBody>
      </p:sp>
    </p:spTree>
    <p:extLst>
      <p:ext uri="{BB962C8B-B14F-4D97-AF65-F5344CB8AC3E}">
        <p14:creationId xmlns:p14="http://schemas.microsoft.com/office/powerpoint/2010/main" val="1435774982"/>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76000">
              <a:srgbClr val="7D8496"/>
            </a:gs>
            <a:gs pos="9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683819686"/>
              </p:ext>
            </p:extLst>
          </p:nvPr>
        </p:nvGraphicFramePr>
        <p:xfrm>
          <a:off x="457200" y="476672"/>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7093780"/>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76000">
              <a:srgbClr val="7D8496"/>
            </a:gs>
            <a:gs pos="9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983622708"/>
              </p:ext>
            </p:extLst>
          </p:nvPr>
        </p:nvGraphicFramePr>
        <p:xfrm>
          <a:off x="457200" y="692696"/>
          <a:ext cx="8229600" cy="5832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1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02904" y="4797152"/>
            <a:ext cx="2190750" cy="172819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426278" y="5509681"/>
            <a:ext cx="3476625" cy="1015663"/>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000" b="1" dirty="0"/>
              <a:t>En lugar de quejarte, </a:t>
            </a:r>
            <a:r>
              <a:rPr lang="es-CO" sz="2000" b="1" dirty="0" smtClean="0"/>
              <a:t>canta </a:t>
            </a:r>
            <a:r>
              <a:rPr lang="es-CO" sz="2000" b="1" dirty="0"/>
              <a:t>y ayuda a tu prójimo, y sembrarás optimismo.</a:t>
            </a:r>
          </a:p>
        </p:txBody>
      </p:sp>
    </p:spTree>
    <p:extLst>
      <p:ext uri="{BB962C8B-B14F-4D97-AF65-F5344CB8AC3E}">
        <p14:creationId xmlns:p14="http://schemas.microsoft.com/office/powerpoint/2010/main" val="92897041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
              <a:srgbClr val="0A128C"/>
            </a:gs>
            <a:gs pos="44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393532904"/>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9464260"/>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077289993"/>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9048497"/>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dirty="0" smtClean="0"/>
              <a:t>La Biblia registra que Jesús lloró, dos veces, y una que estaba cansado.</a:t>
            </a:r>
            <a:endParaRPr lang="es-CO" dirty="0"/>
          </a:p>
        </p:txBody>
      </p:sp>
      <p:sp>
        <p:nvSpPr>
          <p:cNvPr id="3" name="2 Marcador de contenido"/>
          <p:cNvSpPr>
            <a:spLocks noGrp="1"/>
          </p:cNvSpPr>
          <p:nvPr>
            <p:ph idx="1"/>
          </p:nvPr>
        </p:nvSpPr>
        <p:spPr>
          <a:xfrm>
            <a:off x="435698" y="5085184"/>
            <a:ext cx="8229600" cy="1584176"/>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2400" b="1" dirty="0" smtClean="0"/>
              <a:t>Jesús lloró, no por si mismo, sino por causa de nuestra dureza, para aceptar su ofrecimiento de perdón, y cansado, por que había caminado un largo trecho, por salvar a una mujer. </a:t>
            </a:r>
          </a:p>
          <a:p>
            <a:pPr marL="0" indent="0" algn="ctr">
              <a:buNone/>
            </a:pPr>
            <a:r>
              <a:rPr lang="es-CO" sz="2400" b="1" dirty="0" smtClean="0"/>
              <a:t>Ver Luc.19:41-44; Juan 11:28-44; Juan 4:1-7.</a:t>
            </a:r>
            <a:endParaRPr lang="es-CO" sz="2400" b="1"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988840"/>
            <a:ext cx="2664296" cy="287604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2" y="1988840"/>
            <a:ext cx="2592288" cy="287604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1988839"/>
            <a:ext cx="2520280" cy="287604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9065757"/>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853419094"/>
              </p:ext>
            </p:extLst>
          </p:nvPr>
        </p:nvGraphicFramePr>
        <p:xfrm>
          <a:off x="457200" y="620688"/>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0948923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36246">
              <a:srgbClr val="9BA0AD"/>
            </a:gs>
            <a:gs pos="0">
              <a:srgbClr val="FFFFFF"/>
            </a:gs>
            <a:gs pos="7001">
              <a:srgbClr val="E6E6E6"/>
            </a:gs>
            <a:gs pos="0">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3704085656"/>
              </p:ext>
            </p:extLst>
          </p:nvPr>
        </p:nvGraphicFramePr>
        <p:xfrm>
          <a:off x="457200" y="548680"/>
          <a:ext cx="8229600" cy="5832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9886397"/>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964487705"/>
              </p:ext>
            </p:extLst>
          </p:nvPr>
        </p:nvGraphicFramePr>
        <p:xfrm>
          <a:off x="457200" y="476672"/>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1115616" y="5877272"/>
            <a:ext cx="6840760" cy="461665"/>
          </a:xfrm>
          <a:prstGeom prst="rect">
            <a:avLst/>
          </a:prstGeom>
        </p:spPr>
        <p:txBody>
          <a:bodyPr wrap="square">
            <a:spAutoFit/>
          </a:bodyPr>
          <a:lstStyle/>
          <a:p>
            <a:pPr algn="ctr"/>
            <a:r>
              <a:rPr lang="es-CO" sz="2400" dirty="0"/>
              <a:t>Él </a:t>
            </a:r>
            <a:r>
              <a:rPr lang="es-CO" sz="2400" dirty="0" smtClean="0"/>
              <a:t>siempre está hay a nuestro lado para ayudarnos</a:t>
            </a:r>
            <a:endParaRPr lang="es-CO" sz="2400" dirty="0"/>
          </a:p>
        </p:txBody>
      </p:sp>
    </p:spTree>
    <p:extLst>
      <p:ext uri="{BB962C8B-B14F-4D97-AF65-F5344CB8AC3E}">
        <p14:creationId xmlns:p14="http://schemas.microsoft.com/office/powerpoint/2010/main" val="2297664622"/>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9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032659520"/>
              </p:ext>
            </p:extLst>
          </p:nvPr>
        </p:nvGraphicFramePr>
        <p:xfrm>
          <a:off x="467544" y="13672"/>
          <a:ext cx="822960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44208" y="5085184"/>
            <a:ext cx="2232248" cy="158417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251520" y="5087250"/>
            <a:ext cx="5868144" cy="1569660"/>
          </a:xfrm>
          <a:prstGeom prst="rect">
            <a:avLst/>
          </a:prstGeom>
          <a:solidFill>
            <a:schemeClr val="accent3">
              <a:lumMod val="20000"/>
              <a:lumOff val="80000"/>
            </a:schemeClr>
          </a:solidFill>
          <a:scene3d>
            <a:camera prst="orthographicFront"/>
            <a:lightRig rig="threePt" dir="t"/>
          </a:scene3d>
          <a:sp3d>
            <a:bevelT w="165100" prst="coolSlant"/>
          </a:sp3d>
        </p:spPr>
        <p:txBody>
          <a:bodyPr wrap="square">
            <a:spAutoFit/>
          </a:bodyPr>
          <a:lstStyle/>
          <a:p>
            <a:r>
              <a:rPr lang="es-CO" sz="2400" dirty="0"/>
              <a:t>Así veamos </a:t>
            </a:r>
            <a:r>
              <a:rPr lang="es-CO" sz="2400" dirty="0" smtClean="0"/>
              <a:t>nubes </a:t>
            </a:r>
            <a:r>
              <a:rPr lang="es-CO" sz="2400" dirty="0"/>
              <a:t>oscuras en nuestro alrededor, recuerda que siempre hay un claro de luz, una solución a tu aparente </a:t>
            </a:r>
            <a:r>
              <a:rPr lang="es-CO" sz="2400" dirty="0" smtClean="0"/>
              <a:t>dificultad. </a:t>
            </a:r>
            <a:r>
              <a:rPr lang="es-CO" sz="2400" b="1" u="sng" dirty="0" smtClean="0"/>
              <a:t>Ver 1Ped.5:7</a:t>
            </a:r>
            <a:r>
              <a:rPr lang="es-CO" sz="2400" dirty="0" smtClean="0"/>
              <a:t>.</a:t>
            </a:r>
            <a:endParaRPr lang="es-CO" sz="2400" dirty="0"/>
          </a:p>
        </p:txBody>
      </p:sp>
    </p:spTree>
    <p:extLst>
      <p:ext uri="{BB962C8B-B14F-4D97-AF65-F5344CB8AC3E}">
        <p14:creationId xmlns:p14="http://schemas.microsoft.com/office/powerpoint/2010/main" val="3148425427"/>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10000">
              <a:srgbClr val="FFFFFF"/>
            </a:gs>
            <a:gs pos="67000">
              <a:srgbClr val="B2B2B2"/>
            </a:gs>
            <a:gs pos="9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089794512"/>
              </p:ext>
            </p:extLst>
          </p:nvPr>
        </p:nvGraphicFramePr>
        <p:xfrm>
          <a:off x="457200" y="548680"/>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64288" y="4941168"/>
            <a:ext cx="1886322" cy="1702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419872" y="5651867"/>
            <a:ext cx="3744416" cy="1200329"/>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dirty="0"/>
              <a:t>Sin </a:t>
            </a:r>
            <a:r>
              <a:rPr lang="es-CO" dirty="0" smtClean="0"/>
              <a:t>embargo: En </a:t>
            </a:r>
            <a:r>
              <a:rPr lang="es-CO" dirty="0"/>
              <a:t>medio de nuestras luchas diarias, debemos buscar primeramente el reino de Dios y su </a:t>
            </a:r>
            <a:r>
              <a:rPr lang="es-CO" dirty="0" smtClean="0"/>
              <a:t>justica. </a:t>
            </a:r>
            <a:r>
              <a:rPr lang="es-CO" b="1" u="sng" dirty="0" smtClean="0"/>
              <a:t>Mat.6:33.</a:t>
            </a:r>
            <a:endParaRPr lang="es-CO" b="1" u="sng" dirty="0"/>
          </a:p>
        </p:txBody>
      </p:sp>
      <p:sp>
        <p:nvSpPr>
          <p:cNvPr id="2" name="1 Rectángulo"/>
          <p:cNvSpPr/>
          <p:nvPr/>
        </p:nvSpPr>
        <p:spPr>
          <a:xfrm>
            <a:off x="3275856" y="116632"/>
            <a:ext cx="5544616" cy="707886"/>
          </a:xfrm>
          <a:prstGeom prst="rect">
            <a:avLst/>
          </a:prstGeom>
          <a:solidFill>
            <a:schemeClr val="accent2">
              <a:lumMod val="40000"/>
              <a:lumOff val="60000"/>
            </a:schemeClr>
          </a:solidFill>
          <a:scene3d>
            <a:camera prst="orthographicFront"/>
            <a:lightRig rig="threePt" dir="t"/>
          </a:scene3d>
          <a:sp3d>
            <a:bevelT w="165100" prst="coolSlant"/>
          </a:sp3d>
        </p:spPr>
        <p:txBody>
          <a:bodyPr wrap="square">
            <a:spAutoFit/>
          </a:bodyPr>
          <a:lstStyle/>
          <a:p>
            <a:r>
              <a:rPr lang="es-CO" sz="4000" b="1" dirty="0"/>
              <a:t>Superiores a las </a:t>
            </a:r>
            <a:r>
              <a:rPr lang="es-CO" sz="4000" b="1" dirty="0" smtClean="0"/>
              <a:t>avecillas</a:t>
            </a:r>
            <a:endParaRPr lang="es-CO" sz="4000" b="1" dirty="0"/>
          </a:p>
        </p:txBody>
      </p:sp>
    </p:spTree>
    <p:extLst>
      <p:ext uri="{BB962C8B-B14F-4D97-AF65-F5344CB8AC3E}">
        <p14:creationId xmlns:p14="http://schemas.microsoft.com/office/powerpoint/2010/main" val="2270637455"/>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54000">
              <a:srgbClr val="5F5F5F"/>
            </a:gs>
            <a:gs pos="10000">
              <a:srgbClr val="FFFFFF"/>
            </a:gs>
            <a:gs pos="67000">
              <a:srgbClr val="B2B2B2"/>
            </a:gs>
            <a:gs pos="99000">
              <a:srgbClr val="292929"/>
            </a:gs>
            <a:gs pos="97000">
              <a:srgbClr val="777777"/>
            </a:gs>
            <a:gs pos="100000">
              <a:srgbClr val="EAEAEA"/>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874502871"/>
              </p:ext>
            </p:extLst>
          </p:nvPr>
        </p:nvGraphicFramePr>
        <p:xfrm>
          <a:off x="457200" y="476672"/>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6598698"/>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323528" y="332656"/>
            <a:ext cx="8229600" cy="1143000"/>
          </a:xfrm>
          <a:solidFill>
            <a:schemeClr val="accent2">
              <a:lumMod val="40000"/>
              <a:lumOff val="60000"/>
            </a:schemeClr>
          </a:solidFill>
          <a:scene3d>
            <a:camera prst="orthographicFront"/>
            <a:lightRig rig="threePt" dir="t"/>
          </a:scene3d>
          <a:sp3d>
            <a:bevelT w="165100" prst="coolSlant"/>
          </a:sp3d>
        </p:spPr>
        <p:txBody>
          <a:bodyPr/>
          <a:lstStyle/>
          <a:p>
            <a:r>
              <a:rPr lang="es-CO" b="1" dirty="0" smtClean="0"/>
              <a:t>Dios cuida aún de las florecillas.</a:t>
            </a:r>
            <a:endParaRPr lang="es-CO" b="1" dirty="0"/>
          </a:p>
        </p:txBody>
      </p:sp>
      <p:sp>
        <p:nvSpPr>
          <p:cNvPr id="3" name="2 Marcador de contenido"/>
          <p:cNvSpPr>
            <a:spLocks noGrp="1"/>
          </p:cNvSpPr>
          <p:nvPr>
            <p:ph idx="1"/>
          </p:nvPr>
        </p:nvSpPr>
        <p:spPr>
          <a:xfrm>
            <a:off x="323528" y="1628801"/>
            <a:ext cx="6048672" cy="2664296"/>
          </a:xfrm>
        </p:spPr>
        <p:txBody>
          <a:bodyPr>
            <a:normAutofit fontScale="70000" lnSpcReduction="20000"/>
          </a:bodyPr>
          <a:lstStyle/>
          <a:p>
            <a:pPr marL="0" indent="0" algn="ctr">
              <a:buNone/>
            </a:pPr>
            <a:r>
              <a:rPr lang="es-CO" dirty="0"/>
              <a:t>Cristo </a:t>
            </a:r>
            <a:r>
              <a:rPr lang="es-CO" dirty="0" smtClean="0"/>
              <a:t>llamó </a:t>
            </a:r>
            <a:r>
              <a:rPr lang="es-CO" dirty="0"/>
              <a:t>la </a:t>
            </a:r>
            <a:r>
              <a:rPr lang="es-CO" dirty="0" smtClean="0"/>
              <a:t>atención </a:t>
            </a:r>
            <a:r>
              <a:rPr lang="es-CO" dirty="0"/>
              <a:t>de sus </a:t>
            </a:r>
            <a:r>
              <a:rPr lang="es-CO" dirty="0" smtClean="0"/>
              <a:t>discípulos </a:t>
            </a:r>
            <a:r>
              <a:rPr lang="es-CO" dirty="0"/>
              <a:t>a las florecillas de los campos que crecen en gran </a:t>
            </a:r>
            <a:r>
              <a:rPr lang="es-CO" dirty="0" smtClean="0"/>
              <a:t>profusión </a:t>
            </a:r>
            <a:r>
              <a:rPr lang="es-CO" dirty="0"/>
              <a:t>y resplandecen con la simple belleza que el Padre celestial les ha dado como una </a:t>
            </a:r>
            <a:r>
              <a:rPr lang="es-CO" dirty="0" smtClean="0"/>
              <a:t>expresión </a:t>
            </a:r>
            <a:r>
              <a:rPr lang="es-CO" dirty="0"/>
              <a:t>de su amor hacia el hombre. </a:t>
            </a:r>
            <a:endParaRPr lang="es-CO" dirty="0" smtClean="0"/>
          </a:p>
          <a:p>
            <a:pPr marL="0" indent="0">
              <a:buNone/>
            </a:pPr>
            <a:r>
              <a:rPr lang="es-CO" dirty="0" smtClean="0"/>
              <a:t>El decía: </a:t>
            </a:r>
            <a:r>
              <a:rPr lang="es-CO" dirty="0"/>
              <a:t>"Considerad los lirios del campo, </a:t>
            </a:r>
            <a:r>
              <a:rPr lang="es-CO" dirty="0" smtClean="0"/>
              <a:t>cómo </a:t>
            </a:r>
            <a:r>
              <a:rPr lang="es-CO" dirty="0"/>
              <a:t>crecen." La belleza y sencillez de estas flores naturales sobrepuja el esplendor de </a:t>
            </a:r>
            <a:r>
              <a:rPr lang="es-CO" dirty="0" smtClean="0"/>
              <a:t>Salomón. </a:t>
            </a:r>
            <a:endParaRPr lang="es-CO" dirty="0"/>
          </a:p>
        </p:txBody>
      </p:sp>
      <p:sp>
        <p:nvSpPr>
          <p:cNvPr id="4" name="3 Rectángulo"/>
          <p:cNvSpPr/>
          <p:nvPr/>
        </p:nvSpPr>
        <p:spPr>
          <a:xfrm>
            <a:off x="395536" y="4293096"/>
            <a:ext cx="8352928" cy="2369880"/>
          </a:xfrm>
          <a:prstGeom prst="rect">
            <a:avLst/>
          </a:prstGeom>
          <a:solidFill>
            <a:schemeClr val="accent6">
              <a:lumMod val="40000"/>
              <a:lumOff val="60000"/>
            </a:schemeClr>
          </a:solidFill>
          <a:scene3d>
            <a:camera prst="orthographicFront"/>
            <a:lightRig rig="threePt" dir="t"/>
          </a:scene3d>
          <a:sp3d>
            <a:bevelT w="165100" prst="coolSlant"/>
          </a:sp3d>
        </p:spPr>
        <p:txBody>
          <a:bodyPr wrap="square">
            <a:spAutoFit/>
          </a:bodyPr>
          <a:lstStyle/>
          <a:p>
            <a:r>
              <a:rPr lang="es-CO" dirty="0"/>
              <a:t>El </a:t>
            </a:r>
            <a:r>
              <a:rPr lang="es-CO" dirty="0" smtClean="0"/>
              <a:t>más </a:t>
            </a:r>
            <a:r>
              <a:rPr lang="es-CO" dirty="0"/>
              <a:t>suntuoso </a:t>
            </a:r>
            <a:r>
              <a:rPr lang="es-CO" dirty="0" smtClean="0"/>
              <a:t>atavío </a:t>
            </a:r>
            <a:r>
              <a:rPr lang="es-CO" dirty="0"/>
              <a:t>producido por la pericia del arte no puede </a:t>
            </a:r>
            <a:r>
              <a:rPr lang="es-CO" dirty="0" smtClean="0"/>
              <a:t>compararse </a:t>
            </a:r>
            <a:r>
              <a:rPr lang="es-CO" dirty="0"/>
              <a:t>con la gracia natural y la radiante belleza de las flores de la </a:t>
            </a:r>
            <a:r>
              <a:rPr lang="es-CO" dirty="0" smtClean="0"/>
              <a:t>creación </a:t>
            </a:r>
            <a:r>
              <a:rPr lang="es-CO" dirty="0"/>
              <a:t>de Dios. </a:t>
            </a:r>
            <a:r>
              <a:rPr lang="es-CO" dirty="0" smtClean="0"/>
              <a:t>Jesús pregunta: </a:t>
            </a:r>
            <a:r>
              <a:rPr lang="es-CO" dirty="0"/>
              <a:t>"</a:t>
            </a:r>
            <a:r>
              <a:rPr lang="es-CO" b="1" dirty="0">
                <a:latin typeface="Agency FB" pitchFamily="34" charset="0"/>
              </a:rPr>
              <a:t>Y si la hierba del campo que hoy es, y mañana se echa en el horno, Dios la viste </a:t>
            </a:r>
            <a:r>
              <a:rPr lang="es-CO" b="1" dirty="0" smtClean="0">
                <a:latin typeface="Agency FB" pitchFamily="34" charset="0"/>
              </a:rPr>
              <a:t>así, </a:t>
            </a:r>
            <a:r>
              <a:rPr lang="es-CO" b="1" dirty="0">
                <a:latin typeface="Agency FB" pitchFamily="34" charset="0"/>
              </a:rPr>
              <a:t>¿no </a:t>
            </a:r>
            <a:r>
              <a:rPr lang="es-CO" b="1" dirty="0" smtClean="0">
                <a:latin typeface="Agency FB" pitchFamily="34" charset="0"/>
              </a:rPr>
              <a:t>hará </a:t>
            </a:r>
            <a:r>
              <a:rPr lang="es-CO" b="1" dirty="0">
                <a:latin typeface="Agency FB" pitchFamily="34" charset="0"/>
              </a:rPr>
              <a:t>mucho </a:t>
            </a:r>
            <a:r>
              <a:rPr lang="es-CO" b="1" dirty="0" smtClean="0">
                <a:latin typeface="Agency FB" pitchFamily="34" charset="0"/>
              </a:rPr>
              <a:t>más </a:t>
            </a:r>
            <a:r>
              <a:rPr lang="es-CO" b="1" dirty="0">
                <a:latin typeface="Agency FB" pitchFamily="34" charset="0"/>
              </a:rPr>
              <a:t>a vosotros, hombres de poca fe</a:t>
            </a:r>
            <a:r>
              <a:rPr lang="es-CO" dirty="0"/>
              <a:t>?" (</a:t>
            </a:r>
            <a:r>
              <a:rPr lang="es-CO" b="1" u="sng" dirty="0"/>
              <a:t>Mateo 6:28,30</a:t>
            </a:r>
            <a:r>
              <a:rPr lang="es-CO" dirty="0"/>
              <a:t>). </a:t>
            </a:r>
            <a:endParaRPr lang="es-CO" dirty="0" smtClean="0"/>
          </a:p>
          <a:p>
            <a:r>
              <a:rPr lang="es-CO" dirty="0" smtClean="0"/>
              <a:t>Si </a:t>
            </a:r>
            <a:r>
              <a:rPr lang="es-CO" dirty="0"/>
              <a:t>Dios, el Artista divino, da a las </a:t>
            </a:r>
            <a:r>
              <a:rPr lang="es-CO" dirty="0" smtClean="0"/>
              <a:t>sencillas </a:t>
            </a:r>
            <a:r>
              <a:rPr lang="es-CO" dirty="0"/>
              <a:t>flores, que perecen en un </a:t>
            </a:r>
            <a:r>
              <a:rPr lang="es-CO" dirty="0" smtClean="0"/>
              <a:t>día, </a:t>
            </a:r>
            <a:r>
              <a:rPr lang="es-CO" dirty="0"/>
              <a:t>sus delicados y variados colores, </a:t>
            </a:r>
            <a:r>
              <a:rPr lang="es-CO" dirty="0" smtClean="0"/>
              <a:t>¿cuánto </a:t>
            </a:r>
            <a:r>
              <a:rPr lang="es-CO" dirty="0"/>
              <a:t>mayor cuidado </a:t>
            </a:r>
            <a:r>
              <a:rPr lang="es-CO" dirty="0" smtClean="0"/>
              <a:t>tendrá </a:t>
            </a:r>
            <a:r>
              <a:rPr lang="es-CO" dirty="0"/>
              <a:t>por los que ha creado a su propia imagen? </a:t>
            </a:r>
            <a:r>
              <a:rPr lang="es-CO" sz="2000" b="1" dirty="0"/>
              <a:t>Esta </a:t>
            </a:r>
            <a:r>
              <a:rPr lang="es-CO" sz="2000" b="1" dirty="0" smtClean="0"/>
              <a:t>lección </a:t>
            </a:r>
            <a:r>
              <a:rPr lang="es-CO" sz="2000" b="1" dirty="0"/>
              <a:t>que </a:t>
            </a:r>
            <a:r>
              <a:rPr lang="es-CO" sz="2000" b="1" dirty="0" smtClean="0"/>
              <a:t>dio </a:t>
            </a:r>
            <a:r>
              <a:rPr lang="es-CO" sz="2000" b="1" dirty="0"/>
              <a:t>Cristo es un reproche para la ansiedad, las perplejidades y dudas del </a:t>
            </a:r>
            <a:r>
              <a:rPr lang="es-CO" sz="2000" b="1" dirty="0" smtClean="0"/>
              <a:t>corazón </a:t>
            </a:r>
            <a:r>
              <a:rPr lang="es-CO" sz="2000" b="1" dirty="0"/>
              <a:t>sin fe. </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700808"/>
            <a:ext cx="2376264"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1405397"/>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52400" h="50800" prst="softRound"/>
          </a:sp3d>
        </p:spPr>
        <p:txBody>
          <a:bodyPr>
            <a:normAutofit fontScale="90000"/>
          </a:bodyPr>
          <a:lstStyle/>
          <a:p>
            <a:r>
              <a:rPr lang="es-CO" dirty="0" smtClean="0"/>
              <a:t>Dios: Un Padre Amante que cuida de toda su Creación.</a:t>
            </a:r>
            <a:endParaRPr lang="es-CO" dirty="0"/>
          </a:p>
        </p:txBody>
      </p:sp>
      <p:sp>
        <p:nvSpPr>
          <p:cNvPr id="3" name="2 Marcador de contenido"/>
          <p:cNvSpPr>
            <a:spLocks noGrp="1"/>
          </p:cNvSpPr>
          <p:nvPr>
            <p:ph idx="1"/>
          </p:nvPr>
        </p:nvSpPr>
        <p:spPr>
          <a:xfrm>
            <a:off x="323528" y="5373216"/>
            <a:ext cx="8568952" cy="1368152"/>
          </a:xfrm>
          <a:solidFill>
            <a:schemeClr val="bg2">
              <a:lumMod val="90000"/>
            </a:schemeClr>
          </a:solidFill>
          <a:scene3d>
            <a:camera prst="orthographicFront"/>
            <a:lightRig rig="threePt" dir="t"/>
          </a:scene3d>
          <a:sp3d>
            <a:bevelT w="152400" h="50800" prst="softRound"/>
          </a:sp3d>
        </p:spPr>
        <p:txBody>
          <a:bodyPr>
            <a:noAutofit/>
          </a:bodyPr>
          <a:lstStyle/>
          <a:p>
            <a:pPr marL="0" indent="0" algn="ctr">
              <a:buNone/>
            </a:pPr>
            <a:r>
              <a:rPr lang="es-CO" sz="2800" b="1" dirty="0" smtClean="0"/>
              <a:t>Nos ama tanto </a:t>
            </a:r>
            <a:r>
              <a:rPr lang="es-CO" sz="2800" b="1" dirty="0"/>
              <a:t>que aún </a:t>
            </a:r>
            <a:r>
              <a:rPr lang="es-CO" sz="2800" b="1" dirty="0" smtClean="0"/>
              <a:t>«…hace </a:t>
            </a:r>
            <a:r>
              <a:rPr lang="es-CO" sz="2800" b="1" dirty="0"/>
              <a:t>que su sol salga sobre malos y buenos, y llueve sobre justos é </a:t>
            </a:r>
            <a:r>
              <a:rPr lang="es-CO" sz="2800" b="1" dirty="0" smtClean="0"/>
              <a:t>injustos». </a:t>
            </a:r>
            <a:r>
              <a:rPr lang="es-CO" sz="2800" b="1" u="sng" dirty="0" smtClean="0"/>
              <a:t>Mat.5:45</a:t>
            </a:r>
            <a:r>
              <a:rPr lang="es-CO" sz="2800" b="1" dirty="0" smtClean="0"/>
              <a:t>.</a:t>
            </a:r>
            <a:endParaRPr lang="es-CO" sz="2800" b="1"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988840"/>
            <a:ext cx="2880320" cy="304073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3097" y="1988840"/>
            <a:ext cx="2376264" cy="304073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28184" y="1988841"/>
            <a:ext cx="2664296" cy="304073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7898450"/>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65100" prst="coolSlant"/>
          </a:sp3d>
        </p:spPr>
        <p:txBody>
          <a:bodyPr>
            <a:noAutofit/>
          </a:bodyPr>
          <a:lstStyle/>
          <a:p>
            <a:r>
              <a:rPr lang="es-CO" sz="3600" b="1" i="1" dirty="0" smtClean="0">
                <a:effectLst>
                  <a:outerShdw blurRad="38100" dist="38100" dir="2700000" algn="tl">
                    <a:srgbClr val="000000">
                      <a:alpha val="43137"/>
                    </a:srgbClr>
                  </a:outerShdw>
                </a:effectLst>
              </a:rPr>
              <a:t>¿Si Dios cuida de sus hijos, cual debiera ser el nuestro por nuestros hijos?</a:t>
            </a:r>
            <a:endParaRPr lang="es-CO" sz="3600" b="1" i="1" dirty="0">
              <a:effectLst>
                <a:outerShdw blurRad="38100" dist="38100" dir="2700000" algn="tl">
                  <a:srgbClr val="000000">
                    <a:alpha val="43137"/>
                  </a:srgbClr>
                </a:outerShdw>
              </a:effectLst>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628800"/>
            <a:ext cx="7416824"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6355618"/>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750403132"/>
              </p:ext>
            </p:extLst>
          </p:nvPr>
        </p:nvGraphicFramePr>
        <p:xfrm>
          <a:off x="457200" y="476672"/>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3525042"/>
      </p:ext>
    </p:extLst>
  </p:cSld>
  <p:clrMapOvr>
    <a:masterClrMapping/>
  </p:clrMapOvr>
  <p:transition spd="slow">
    <p:cov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3334466948"/>
              </p:ext>
            </p:extLst>
          </p:nvPr>
        </p:nvGraphicFramePr>
        <p:xfrm>
          <a:off x="457200" y="476672"/>
          <a:ext cx="8229600" cy="59046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811132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0">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849925769"/>
              </p:ext>
            </p:extLst>
          </p:nvPr>
        </p:nvGraphicFramePr>
        <p:xfrm>
          <a:off x="0" y="476672"/>
          <a:ext cx="86868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870852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959382614"/>
              </p:ext>
            </p:extLst>
          </p:nvPr>
        </p:nvGraphicFramePr>
        <p:xfrm>
          <a:off x="457200" y="620688"/>
          <a:ext cx="8229600" cy="55054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76540419"/>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85218139"/>
              </p:ext>
            </p:extLst>
          </p:nvPr>
        </p:nvGraphicFramePr>
        <p:xfrm>
          <a:off x="457200" y="548680"/>
          <a:ext cx="8229600" cy="55774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4 Rectángulo"/>
          <p:cNvSpPr/>
          <p:nvPr/>
        </p:nvSpPr>
        <p:spPr>
          <a:xfrm>
            <a:off x="1043608" y="5445224"/>
            <a:ext cx="6915098" cy="523220"/>
          </a:xfrm>
          <a:prstGeom prst="rect">
            <a:avLst/>
          </a:prstGeom>
        </p:spPr>
        <p:txBody>
          <a:bodyPr wrap="none">
            <a:spAutoFit/>
          </a:bodyPr>
          <a:lstStyle/>
          <a:p>
            <a:r>
              <a:rPr lang="es-CO" sz="2800" b="1" dirty="0"/>
              <a:t>Toda enfermedad </a:t>
            </a:r>
            <a:r>
              <a:rPr lang="es-CO" sz="2800" b="1" dirty="0" smtClean="0"/>
              <a:t>desaparecerá </a:t>
            </a:r>
            <a:r>
              <a:rPr lang="es-CO" sz="2800" b="1" dirty="0"/>
              <a:t>para siempre</a:t>
            </a:r>
          </a:p>
        </p:txBody>
      </p:sp>
    </p:spTree>
    <p:extLst>
      <p:ext uri="{BB962C8B-B14F-4D97-AF65-F5344CB8AC3E}">
        <p14:creationId xmlns:p14="http://schemas.microsoft.com/office/powerpoint/2010/main" val="132655141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228569829"/>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1216081" y="5301208"/>
            <a:ext cx="6668287" cy="769441"/>
          </a:xfrm>
          <a:prstGeom prst="rect">
            <a:avLst/>
          </a:prstGeom>
        </p:spPr>
        <p:txBody>
          <a:bodyPr wrap="square">
            <a:spAutoFit/>
          </a:bodyPr>
          <a:lstStyle/>
          <a:p>
            <a:pPr algn="ctr"/>
            <a:r>
              <a:rPr lang="es-CO" sz="4400" b="1" dirty="0"/>
              <a:t>Tendrán vida inmortal</a:t>
            </a:r>
          </a:p>
        </p:txBody>
      </p:sp>
    </p:spTree>
    <p:extLst>
      <p:ext uri="{BB962C8B-B14F-4D97-AF65-F5344CB8AC3E}">
        <p14:creationId xmlns:p14="http://schemas.microsoft.com/office/powerpoint/2010/main" val="28940978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Será recuperado todo lo que se perdió por causa del pecado</a:t>
            </a:r>
            <a:endParaRPr lang="es-CO" b="1" dirty="0"/>
          </a:p>
        </p:txBody>
      </p:sp>
      <p:sp>
        <p:nvSpPr>
          <p:cNvPr id="3" name="2 Marcador de contenido"/>
          <p:cNvSpPr>
            <a:spLocks noGrp="1"/>
          </p:cNvSpPr>
          <p:nvPr>
            <p:ph idx="1"/>
          </p:nvPr>
        </p:nvSpPr>
        <p:spPr>
          <a:xfrm>
            <a:off x="395537" y="5157192"/>
            <a:ext cx="8208910" cy="1257003"/>
          </a:xfrm>
          <a:solidFill>
            <a:schemeClr val="accent4">
              <a:lumMod val="40000"/>
              <a:lumOff val="60000"/>
            </a:schemeClr>
          </a:solidFill>
          <a:scene3d>
            <a:camera prst="orthographicFront"/>
            <a:lightRig rig="threePt" dir="t"/>
          </a:scene3d>
          <a:sp3d>
            <a:bevelT w="165100" prst="coolSlant"/>
          </a:sp3d>
        </p:spPr>
        <p:txBody>
          <a:bodyPr/>
          <a:lstStyle/>
          <a:p>
            <a:pPr marL="0" indent="0" algn="ctr">
              <a:buNone/>
            </a:pPr>
            <a:r>
              <a:rPr lang="es-CO" b="1" dirty="0" smtClean="0"/>
              <a:t>Y disfrutaremos para siempre del Edén restaurado. Amen, y Amen.</a:t>
            </a:r>
            <a:endParaRPr lang="es-CO" b="1" dirty="0"/>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700809"/>
            <a:ext cx="3600399" cy="324035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1700809"/>
            <a:ext cx="4176463" cy="324035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3276351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7"/>
            <a:ext cx="8229600" cy="4608512"/>
          </a:xfrm>
          <a:solidFill>
            <a:schemeClr val="accent4">
              <a:lumMod val="20000"/>
              <a:lumOff val="80000"/>
            </a:schemeClr>
          </a:solidFill>
          <a:effectLst>
            <a:glow rad="228600">
              <a:schemeClr val="accent2">
                <a:satMod val="175000"/>
                <a:alpha val="40000"/>
              </a:schemeClr>
            </a:glow>
          </a:effectLst>
          <a:scene3d>
            <a:camera prst="orthographicFront"/>
            <a:lightRig rig="threePt" dir="t"/>
          </a:scene3d>
          <a:sp3d>
            <a:bevelT w="165100" prst="coolSlant"/>
          </a:sp3d>
        </p:spPr>
        <p:txBody>
          <a:bodyPr>
            <a:normAutofit lnSpcReduction="10000"/>
          </a:bodyPr>
          <a:lstStyle/>
          <a:p>
            <a:pPr marL="0" indent="0">
              <a:buNone/>
            </a:pPr>
            <a:r>
              <a:rPr lang="es-CO" sz="5400" b="1" dirty="0" smtClean="0"/>
              <a:t>Este tema:</a:t>
            </a:r>
          </a:p>
          <a:p>
            <a:pPr marL="0" indent="0">
              <a:buNone/>
            </a:pPr>
            <a:r>
              <a:rPr lang="es-CO" sz="5400" b="1" i="1" dirty="0">
                <a:solidFill>
                  <a:srgbClr val="FF0000"/>
                </a:solidFill>
              </a:rPr>
              <a:t>LA FUENTE DE LA </a:t>
            </a:r>
            <a:r>
              <a:rPr lang="es-CO" sz="5400" b="1" i="1" dirty="0" smtClean="0">
                <a:solidFill>
                  <a:srgbClr val="FF0000"/>
                </a:solidFill>
              </a:rPr>
              <a:t>FELICIDAD</a:t>
            </a:r>
          </a:p>
          <a:p>
            <a:pPr marL="0" indent="0">
              <a:buNone/>
            </a:pPr>
            <a:r>
              <a:rPr lang="es-CO" sz="5400" b="1" dirty="0" smtClean="0"/>
              <a:t>Fue extraído el Camino a Cristo</a:t>
            </a:r>
          </a:p>
          <a:p>
            <a:pPr marL="0" indent="0">
              <a:buNone/>
            </a:pPr>
            <a:r>
              <a:rPr lang="es-CO" sz="5400" b="1" dirty="0" smtClean="0"/>
              <a:t>Capítulo 13.</a:t>
            </a:r>
          </a:p>
          <a:p>
            <a:endParaRPr lang="es-CO" dirty="0"/>
          </a:p>
        </p:txBody>
      </p:sp>
    </p:spTree>
    <p:extLst>
      <p:ext uri="{BB962C8B-B14F-4D97-AF65-F5344CB8AC3E}">
        <p14:creationId xmlns:p14="http://schemas.microsoft.com/office/powerpoint/2010/main" val="2501950629"/>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602</TotalTime>
  <Words>4150</Words>
  <Application>Microsoft Office PowerPoint</Application>
  <PresentationFormat>Presentación en pantalla (4:3)</PresentationFormat>
  <Paragraphs>122</Paragraphs>
  <Slides>36</Slides>
  <Notes>0</Notes>
  <HiddenSlides>0</HiddenSlides>
  <MMClips>0</MMClips>
  <ScaleCrop>false</ScaleCrop>
  <HeadingPairs>
    <vt:vector size="4" baseType="variant">
      <vt:variant>
        <vt:lpstr>Tema</vt:lpstr>
      </vt:variant>
      <vt:variant>
        <vt:i4>1</vt:i4>
      </vt:variant>
      <vt:variant>
        <vt:lpstr>Títulos de diapositiva</vt:lpstr>
      </vt:variant>
      <vt:variant>
        <vt:i4>36</vt:i4>
      </vt:variant>
    </vt:vector>
  </HeadingPairs>
  <TitlesOfParts>
    <vt:vector size="37" baseType="lpstr">
      <vt:lpstr>Tema de Office</vt:lpstr>
      <vt:lpstr>LA FUENTE DE LA FELICIDAD</vt:lpstr>
      <vt:lpstr>LA FUENTE DE LA FELICIDAD</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Por cuanto todos pecaron, están destituidos de la gloria de Dios. (Rom.3:32). </vt:lpstr>
      <vt:lpstr>Presentación de PowerPoint</vt:lpstr>
      <vt:lpstr>Presentación de PowerPoint</vt:lpstr>
      <vt:lpstr>Presentación de PowerPoint</vt:lpstr>
      <vt:lpstr>Presentación de PowerPoint</vt:lpstr>
      <vt:lpstr>Presentación de PowerPoint</vt:lpstr>
      <vt:lpstr>La Biblia registra que Jesús lloró, dos veces, y una que estaba cansado.</vt:lpstr>
      <vt:lpstr>Presentación de PowerPoint</vt:lpstr>
      <vt:lpstr>Presentación de PowerPoint</vt:lpstr>
      <vt:lpstr>Presentación de PowerPoint</vt:lpstr>
      <vt:lpstr>Presentación de PowerPoint</vt:lpstr>
      <vt:lpstr>Presentación de PowerPoint</vt:lpstr>
      <vt:lpstr>Presentación de PowerPoint</vt:lpstr>
      <vt:lpstr>Dios cuida aún de las florecillas.</vt:lpstr>
      <vt:lpstr>Dios: Un Padre Amante que cuida de toda su Creación.</vt:lpstr>
      <vt:lpstr>¿Si Dios cuida de sus hijos, cual debiera ser el nuestro por nuestros hijos?</vt:lpstr>
      <vt:lpstr>Presentación de PowerPoint</vt:lpstr>
      <vt:lpstr>Presentación de PowerPoint</vt:lpstr>
      <vt:lpstr>Presentación de PowerPoint</vt:lpstr>
      <vt:lpstr>Presentación de PowerPoint</vt:lpstr>
      <vt:lpstr>Presentación de PowerPoint</vt:lpstr>
      <vt:lpstr>Presentación de PowerPoint</vt:lpstr>
      <vt:lpstr>Será recuperado todo lo que se perdió por causa del pecado</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FUENTE DE LA FELICIDAD</dc:title>
  <dc:creator>TEMAS DE FE</dc:creator>
  <cp:lastModifiedBy>TEMAS DE FE</cp:lastModifiedBy>
  <cp:revision>93</cp:revision>
  <dcterms:created xsi:type="dcterms:W3CDTF">2016-05-30T04:48:42Z</dcterms:created>
  <dcterms:modified xsi:type="dcterms:W3CDTF">2016-07-11T08:58:29Z</dcterms:modified>
</cp:coreProperties>
</file>